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92" r:id="rId3"/>
    <p:sldId id="288" r:id="rId4"/>
    <p:sldId id="257" r:id="rId5"/>
    <p:sldId id="281" r:id="rId6"/>
    <p:sldId id="280" r:id="rId7"/>
    <p:sldId id="287" r:id="rId8"/>
    <p:sldId id="289" r:id="rId9"/>
    <p:sldId id="293" r:id="rId10"/>
    <p:sldId id="294" r:id="rId11"/>
    <p:sldId id="297" r:id="rId12"/>
    <p:sldId id="298" r:id="rId13"/>
    <p:sldId id="301" r:id="rId14"/>
    <p:sldId id="30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1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2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D9684F-8B08-42AA-B90D-628421C3D3BC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F754AA4E-F0F9-49D3-AFDA-C22DE9F622E1}">
      <dgm:prSet phldrT="[Text]"/>
      <dgm:spPr/>
      <dgm:t>
        <a:bodyPr/>
        <a:lstStyle/>
        <a:p>
          <a:r>
            <a:rPr lang="cs-CZ" dirty="0"/>
            <a:t>Výuka a studium cizích jazyků</a:t>
          </a:r>
        </a:p>
      </dgm:t>
    </dgm:pt>
    <dgm:pt modelId="{F7C3C850-B8C8-4CE8-B224-0B5F41D382F7}" type="parTrans" cxnId="{22E88474-5ACF-4B7D-8F5F-9431838B43C7}">
      <dgm:prSet/>
      <dgm:spPr/>
      <dgm:t>
        <a:bodyPr/>
        <a:lstStyle/>
        <a:p>
          <a:endParaRPr lang="cs-CZ"/>
        </a:p>
      </dgm:t>
    </dgm:pt>
    <dgm:pt modelId="{50094B32-F1FB-4897-898E-FF2714B38FE6}" type="sibTrans" cxnId="{22E88474-5ACF-4B7D-8F5F-9431838B43C7}">
      <dgm:prSet/>
      <dgm:spPr/>
      <dgm:t>
        <a:bodyPr/>
        <a:lstStyle/>
        <a:p>
          <a:endParaRPr lang="cs-CZ"/>
        </a:p>
      </dgm:t>
    </dgm:pt>
    <dgm:pt modelId="{06DBFBB6-447C-4DEB-A6BB-04572C3E8FE7}">
      <dgm:prSet phldrT="[Text]"/>
      <dgm:spPr/>
      <dgm:t>
        <a:bodyPr/>
        <a:lstStyle/>
        <a:p>
          <a:r>
            <a:rPr lang="cs-CZ" dirty="0"/>
            <a:t>Nové inovativní osnovy / vzdělávací metody / vývoj vzdělávacích kurzů</a:t>
          </a:r>
        </a:p>
      </dgm:t>
    </dgm:pt>
    <dgm:pt modelId="{A740645A-5837-4FBA-9D09-7BAD6F406EED}" type="parTrans" cxnId="{BC0CDBB1-C9C0-4BF1-80AA-A8905EA20DB9}">
      <dgm:prSet/>
      <dgm:spPr/>
      <dgm:t>
        <a:bodyPr/>
        <a:lstStyle/>
        <a:p>
          <a:endParaRPr lang="cs-CZ"/>
        </a:p>
      </dgm:t>
    </dgm:pt>
    <dgm:pt modelId="{529217D7-872C-4135-A2C2-90C90BA20E20}" type="sibTrans" cxnId="{BC0CDBB1-C9C0-4BF1-80AA-A8905EA20DB9}">
      <dgm:prSet/>
      <dgm:spPr/>
      <dgm:t>
        <a:bodyPr/>
        <a:lstStyle/>
        <a:p>
          <a:endParaRPr lang="cs-CZ"/>
        </a:p>
      </dgm:t>
    </dgm:pt>
    <dgm:pt modelId="{39B7B6C0-4A53-4C90-99A9-15EBCB4E8EB5}">
      <dgm:prSet phldrT="[Text]"/>
      <dgm:spPr/>
      <dgm:t>
        <a:bodyPr/>
        <a:lstStyle/>
        <a:p>
          <a:r>
            <a:rPr lang="cs-CZ" dirty="0"/>
            <a:t>Inkluze - rovnost</a:t>
          </a:r>
        </a:p>
      </dgm:t>
    </dgm:pt>
    <dgm:pt modelId="{22CF6E76-9A34-4822-BBB5-ED793059A082}" type="parTrans" cxnId="{1EF62D73-EB6C-4828-8DDC-7D1E0EE6D4FB}">
      <dgm:prSet/>
      <dgm:spPr/>
      <dgm:t>
        <a:bodyPr/>
        <a:lstStyle/>
        <a:p>
          <a:endParaRPr lang="cs-CZ"/>
        </a:p>
      </dgm:t>
    </dgm:pt>
    <dgm:pt modelId="{D81FBC4F-5652-4257-9D58-48359C956DF2}" type="sibTrans" cxnId="{1EF62D73-EB6C-4828-8DDC-7D1E0EE6D4FB}">
      <dgm:prSet/>
      <dgm:spPr/>
      <dgm:t>
        <a:bodyPr/>
        <a:lstStyle/>
        <a:p>
          <a:endParaRPr lang="cs-CZ"/>
        </a:p>
      </dgm:t>
    </dgm:pt>
    <dgm:pt modelId="{6FBC04E1-D214-40D5-8F57-DC1AFC12EDAC}" type="pres">
      <dgm:prSet presAssocID="{25D9684F-8B08-42AA-B90D-628421C3D3BC}" presName="compositeShape" presStyleCnt="0">
        <dgm:presLayoutVars>
          <dgm:dir/>
          <dgm:resizeHandles/>
        </dgm:presLayoutVars>
      </dgm:prSet>
      <dgm:spPr/>
    </dgm:pt>
    <dgm:pt modelId="{CBC2D6D1-2113-43B9-85D8-5F50FD1061A0}" type="pres">
      <dgm:prSet presAssocID="{25D9684F-8B08-42AA-B90D-628421C3D3BC}" presName="pyramid" presStyleLbl="node1" presStyleIdx="0" presStyleCnt="1"/>
      <dgm:spPr/>
    </dgm:pt>
    <dgm:pt modelId="{103DF494-B4F9-4BF1-BEDF-BE08CE45505E}" type="pres">
      <dgm:prSet presAssocID="{25D9684F-8B08-42AA-B90D-628421C3D3BC}" presName="theList" presStyleCnt="0"/>
      <dgm:spPr/>
    </dgm:pt>
    <dgm:pt modelId="{852F114D-9A93-411A-BC29-9A2E38B05D87}" type="pres">
      <dgm:prSet presAssocID="{F754AA4E-F0F9-49D3-AFDA-C22DE9F622E1}" presName="aNode" presStyleLbl="fgAcc1" presStyleIdx="0" presStyleCnt="3" custScaleX="218180">
        <dgm:presLayoutVars>
          <dgm:bulletEnabled val="1"/>
        </dgm:presLayoutVars>
      </dgm:prSet>
      <dgm:spPr/>
    </dgm:pt>
    <dgm:pt modelId="{FDAFB237-A7AF-428A-AD16-A54CCD069E30}" type="pres">
      <dgm:prSet presAssocID="{F754AA4E-F0F9-49D3-AFDA-C22DE9F622E1}" presName="aSpace" presStyleCnt="0"/>
      <dgm:spPr/>
    </dgm:pt>
    <dgm:pt modelId="{0749A756-002D-4919-B108-5C4FAB2EFC5C}" type="pres">
      <dgm:prSet presAssocID="{06DBFBB6-447C-4DEB-A6BB-04572C3E8FE7}" presName="aNode" presStyleLbl="fgAcc1" presStyleIdx="1" presStyleCnt="3" custScaleX="218180">
        <dgm:presLayoutVars>
          <dgm:bulletEnabled val="1"/>
        </dgm:presLayoutVars>
      </dgm:prSet>
      <dgm:spPr/>
    </dgm:pt>
    <dgm:pt modelId="{54DA50E4-FC7F-4534-87DC-5236FA3BE942}" type="pres">
      <dgm:prSet presAssocID="{06DBFBB6-447C-4DEB-A6BB-04572C3E8FE7}" presName="aSpace" presStyleCnt="0"/>
      <dgm:spPr/>
    </dgm:pt>
    <dgm:pt modelId="{4F2E5424-1FC9-4ED4-A32B-697DAFD33D5D}" type="pres">
      <dgm:prSet presAssocID="{39B7B6C0-4A53-4C90-99A9-15EBCB4E8EB5}" presName="aNode" presStyleLbl="fgAcc1" presStyleIdx="2" presStyleCnt="3" custScaleX="215931">
        <dgm:presLayoutVars>
          <dgm:bulletEnabled val="1"/>
        </dgm:presLayoutVars>
      </dgm:prSet>
      <dgm:spPr/>
    </dgm:pt>
    <dgm:pt modelId="{E0F41357-5329-40C5-B28F-B018BD4B6CAF}" type="pres">
      <dgm:prSet presAssocID="{39B7B6C0-4A53-4C90-99A9-15EBCB4E8EB5}" presName="aSpace" presStyleCnt="0"/>
      <dgm:spPr/>
    </dgm:pt>
  </dgm:ptLst>
  <dgm:cxnLst>
    <dgm:cxn modelId="{96157F15-F42A-40FC-9625-A31CC160D02A}" type="presOf" srcId="{06DBFBB6-447C-4DEB-A6BB-04572C3E8FE7}" destId="{0749A756-002D-4919-B108-5C4FAB2EFC5C}" srcOrd="0" destOrd="0" presId="urn:microsoft.com/office/officeart/2005/8/layout/pyramid2"/>
    <dgm:cxn modelId="{F3BBBB40-AF1B-4F3D-A55B-0DE35861167E}" type="presOf" srcId="{F754AA4E-F0F9-49D3-AFDA-C22DE9F622E1}" destId="{852F114D-9A93-411A-BC29-9A2E38B05D87}" srcOrd="0" destOrd="0" presId="urn:microsoft.com/office/officeart/2005/8/layout/pyramid2"/>
    <dgm:cxn modelId="{1EF62D73-EB6C-4828-8DDC-7D1E0EE6D4FB}" srcId="{25D9684F-8B08-42AA-B90D-628421C3D3BC}" destId="{39B7B6C0-4A53-4C90-99A9-15EBCB4E8EB5}" srcOrd="2" destOrd="0" parTransId="{22CF6E76-9A34-4822-BBB5-ED793059A082}" sibTransId="{D81FBC4F-5652-4257-9D58-48359C956DF2}"/>
    <dgm:cxn modelId="{22E88474-5ACF-4B7D-8F5F-9431838B43C7}" srcId="{25D9684F-8B08-42AA-B90D-628421C3D3BC}" destId="{F754AA4E-F0F9-49D3-AFDA-C22DE9F622E1}" srcOrd="0" destOrd="0" parTransId="{F7C3C850-B8C8-4CE8-B224-0B5F41D382F7}" sibTransId="{50094B32-F1FB-4897-898E-FF2714B38FE6}"/>
    <dgm:cxn modelId="{FE88E78A-9812-48CE-8288-10EFBC1E2E59}" type="presOf" srcId="{39B7B6C0-4A53-4C90-99A9-15EBCB4E8EB5}" destId="{4F2E5424-1FC9-4ED4-A32B-697DAFD33D5D}" srcOrd="0" destOrd="0" presId="urn:microsoft.com/office/officeart/2005/8/layout/pyramid2"/>
    <dgm:cxn modelId="{3CE9EF8A-F873-496C-BC66-3D6480034DED}" type="presOf" srcId="{25D9684F-8B08-42AA-B90D-628421C3D3BC}" destId="{6FBC04E1-D214-40D5-8F57-DC1AFC12EDAC}" srcOrd="0" destOrd="0" presId="urn:microsoft.com/office/officeart/2005/8/layout/pyramid2"/>
    <dgm:cxn modelId="{BC0CDBB1-C9C0-4BF1-80AA-A8905EA20DB9}" srcId="{25D9684F-8B08-42AA-B90D-628421C3D3BC}" destId="{06DBFBB6-447C-4DEB-A6BB-04572C3E8FE7}" srcOrd="1" destOrd="0" parTransId="{A740645A-5837-4FBA-9D09-7BAD6F406EED}" sibTransId="{529217D7-872C-4135-A2C2-90C90BA20E20}"/>
    <dgm:cxn modelId="{8FA8FB62-0D74-408E-94A1-3F37DEBB1D20}" type="presParOf" srcId="{6FBC04E1-D214-40D5-8F57-DC1AFC12EDAC}" destId="{CBC2D6D1-2113-43B9-85D8-5F50FD1061A0}" srcOrd="0" destOrd="0" presId="urn:microsoft.com/office/officeart/2005/8/layout/pyramid2"/>
    <dgm:cxn modelId="{385B5C27-3411-483E-8F2D-011CF3EBA5BB}" type="presParOf" srcId="{6FBC04E1-D214-40D5-8F57-DC1AFC12EDAC}" destId="{103DF494-B4F9-4BF1-BEDF-BE08CE45505E}" srcOrd="1" destOrd="0" presId="urn:microsoft.com/office/officeart/2005/8/layout/pyramid2"/>
    <dgm:cxn modelId="{2DA4BB9E-6707-4A58-A954-3A499777A03A}" type="presParOf" srcId="{103DF494-B4F9-4BF1-BEDF-BE08CE45505E}" destId="{852F114D-9A93-411A-BC29-9A2E38B05D87}" srcOrd="0" destOrd="0" presId="urn:microsoft.com/office/officeart/2005/8/layout/pyramid2"/>
    <dgm:cxn modelId="{84F0F955-A349-4ADF-92BF-949EE72B9A5B}" type="presParOf" srcId="{103DF494-B4F9-4BF1-BEDF-BE08CE45505E}" destId="{FDAFB237-A7AF-428A-AD16-A54CCD069E30}" srcOrd="1" destOrd="0" presId="urn:microsoft.com/office/officeart/2005/8/layout/pyramid2"/>
    <dgm:cxn modelId="{2BDBD46C-26E9-4385-99CE-5AC99B541F1B}" type="presParOf" srcId="{103DF494-B4F9-4BF1-BEDF-BE08CE45505E}" destId="{0749A756-002D-4919-B108-5C4FAB2EFC5C}" srcOrd="2" destOrd="0" presId="urn:microsoft.com/office/officeart/2005/8/layout/pyramid2"/>
    <dgm:cxn modelId="{0D15F381-44B4-42BD-A1EA-5B2FD560BB9C}" type="presParOf" srcId="{103DF494-B4F9-4BF1-BEDF-BE08CE45505E}" destId="{54DA50E4-FC7F-4534-87DC-5236FA3BE942}" srcOrd="3" destOrd="0" presId="urn:microsoft.com/office/officeart/2005/8/layout/pyramid2"/>
    <dgm:cxn modelId="{8C080902-2DCA-4169-BED3-69636D0E1ED7}" type="presParOf" srcId="{103DF494-B4F9-4BF1-BEDF-BE08CE45505E}" destId="{4F2E5424-1FC9-4ED4-A32B-697DAFD33D5D}" srcOrd="4" destOrd="0" presId="urn:microsoft.com/office/officeart/2005/8/layout/pyramid2"/>
    <dgm:cxn modelId="{34E567B0-1DB2-4EC5-8461-38D27F7B3CC4}" type="presParOf" srcId="{103DF494-B4F9-4BF1-BEDF-BE08CE45505E}" destId="{E0F41357-5329-40C5-B28F-B018BD4B6CA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2B5656-F350-4B9B-AA8D-62144AC69776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2C6D8CE7-E2B9-4A8C-AFFC-AE45ED01BD43}">
      <dgm:prSet phldrT="[Text]"/>
      <dgm:spPr/>
      <dgm:t>
        <a:bodyPr/>
        <a:lstStyle/>
        <a:p>
          <a:r>
            <a:rPr lang="cs-CZ" dirty="0"/>
            <a:t>JAZYKOVÉ KURZY</a:t>
          </a:r>
        </a:p>
      </dgm:t>
    </dgm:pt>
    <dgm:pt modelId="{7CF3A2C6-160A-4847-81CD-8DF04CFA83A7}" type="parTrans" cxnId="{51A53692-18E4-4232-A649-13048F597153}">
      <dgm:prSet/>
      <dgm:spPr/>
      <dgm:t>
        <a:bodyPr/>
        <a:lstStyle/>
        <a:p>
          <a:endParaRPr lang="cs-CZ"/>
        </a:p>
      </dgm:t>
    </dgm:pt>
    <dgm:pt modelId="{68EC4691-35D0-4B9A-B437-73D979D5402A}" type="sibTrans" cxnId="{51A53692-18E4-4232-A649-13048F597153}">
      <dgm:prSet/>
      <dgm:spPr/>
      <dgm:t>
        <a:bodyPr/>
        <a:lstStyle/>
        <a:p>
          <a:endParaRPr lang="cs-CZ"/>
        </a:p>
      </dgm:t>
    </dgm:pt>
    <dgm:pt modelId="{B89A5B6A-524F-4E70-BF4B-1E1ACDCF09D5}">
      <dgm:prSet phldrT="[Text]"/>
      <dgm:spPr/>
      <dgm:t>
        <a:bodyPr/>
        <a:lstStyle/>
        <a:p>
          <a:r>
            <a:rPr lang="cs-CZ" dirty="0"/>
            <a:t>VÝUKOVÝ POBYT</a:t>
          </a:r>
        </a:p>
      </dgm:t>
    </dgm:pt>
    <dgm:pt modelId="{576B9532-A203-4084-8056-073980D01C2C}" type="parTrans" cxnId="{51D4CFFA-733C-4CEE-B7EF-BD2F65FC9D9F}">
      <dgm:prSet/>
      <dgm:spPr/>
      <dgm:t>
        <a:bodyPr/>
        <a:lstStyle/>
        <a:p>
          <a:endParaRPr lang="cs-CZ"/>
        </a:p>
      </dgm:t>
    </dgm:pt>
    <dgm:pt modelId="{B3A93B67-BAA9-4B7C-BB4A-DFD87C8046DE}" type="sibTrans" cxnId="{51D4CFFA-733C-4CEE-B7EF-BD2F65FC9D9F}">
      <dgm:prSet/>
      <dgm:spPr/>
      <dgm:t>
        <a:bodyPr/>
        <a:lstStyle/>
        <a:p>
          <a:endParaRPr lang="cs-CZ"/>
        </a:p>
      </dgm:t>
    </dgm:pt>
    <dgm:pt modelId="{7BD3E607-FECA-41B9-A693-8AFEC692015C}">
      <dgm:prSet phldrT="[Text]"/>
      <dgm:spPr/>
      <dgm:t>
        <a:bodyPr/>
        <a:lstStyle/>
        <a:p>
          <a:r>
            <a:rPr lang="cs-CZ" dirty="0"/>
            <a:t>STÍNOVÁNÍ</a:t>
          </a:r>
        </a:p>
      </dgm:t>
    </dgm:pt>
    <dgm:pt modelId="{8C036A80-B4A6-4459-91DE-F0AA6618CFD9}" type="sibTrans" cxnId="{8F30D76F-3E1C-4422-8116-32D5A1FA5488}">
      <dgm:prSet/>
      <dgm:spPr/>
      <dgm:t>
        <a:bodyPr/>
        <a:lstStyle/>
        <a:p>
          <a:endParaRPr lang="cs-CZ"/>
        </a:p>
      </dgm:t>
    </dgm:pt>
    <dgm:pt modelId="{92F79C52-35B6-47D0-883A-E7371F95BDF4}" type="parTrans" cxnId="{8F30D76F-3E1C-4422-8116-32D5A1FA5488}">
      <dgm:prSet/>
      <dgm:spPr/>
      <dgm:t>
        <a:bodyPr/>
        <a:lstStyle/>
        <a:p>
          <a:endParaRPr lang="cs-CZ"/>
        </a:p>
      </dgm:t>
    </dgm:pt>
    <dgm:pt modelId="{32D57387-4579-43E3-A13A-CBDB4E98A0BB}" type="pres">
      <dgm:prSet presAssocID="{532B5656-F350-4B9B-AA8D-62144AC69776}" presName="linearFlow" presStyleCnt="0">
        <dgm:presLayoutVars>
          <dgm:dir/>
          <dgm:resizeHandles val="exact"/>
        </dgm:presLayoutVars>
      </dgm:prSet>
      <dgm:spPr/>
    </dgm:pt>
    <dgm:pt modelId="{3FF61003-8513-477A-88C3-4C935029203E}" type="pres">
      <dgm:prSet presAssocID="{2C6D8CE7-E2B9-4A8C-AFFC-AE45ED01BD43}" presName="composite" presStyleCnt="0"/>
      <dgm:spPr/>
    </dgm:pt>
    <dgm:pt modelId="{F6C309F6-9C6D-4804-A7C5-E5BB2F755037}" type="pres">
      <dgm:prSet presAssocID="{2C6D8CE7-E2B9-4A8C-AFFC-AE45ED01BD43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11CADAF6-809A-4C98-8206-02A2541FBAFC}" type="pres">
      <dgm:prSet presAssocID="{2C6D8CE7-E2B9-4A8C-AFFC-AE45ED01BD43}" presName="txShp" presStyleLbl="node1" presStyleIdx="0" presStyleCnt="3">
        <dgm:presLayoutVars>
          <dgm:bulletEnabled val="1"/>
        </dgm:presLayoutVars>
      </dgm:prSet>
      <dgm:spPr/>
    </dgm:pt>
    <dgm:pt modelId="{58C382A7-5A7B-413D-BBF0-6C50DADD0FB8}" type="pres">
      <dgm:prSet presAssocID="{68EC4691-35D0-4B9A-B437-73D979D5402A}" presName="spacing" presStyleCnt="0"/>
      <dgm:spPr/>
    </dgm:pt>
    <dgm:pt modelId="{B6C717F3-8D75-4825-8929-CBBED82DF4EE}" type="pres">
      <dgm:prSet presAssocID="{7BD3E607-FECA-41B9-A693-8AFEC692015C}" presName="composite" presStyleCnt="0"/>
      <dgm:spPr/>
    </dgm:pt>
    <dgm:pt modelId="{5A82678F-77DA-481A-B33F-5C9A004A8C1C}" type="pres">
      <dgm:prSet presAssocID="{7BD3E607-FECA-41B9-A693-8AFEC692015C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6433CA37-32C2-41F9-8FE5-05BD2872B2E6}" type="pres">
      <dgm:prSet presAssocID="{7BD3E607-FECA-41B9-A693-8AFEC692015C}" presName="txShp" presStyleLbl="node1" presStyleIdx="1" presStyleCnt="3">
        <dgm:presLayoutVars>
          <dgm:bulletEnabled val="1"/>
        </dgm:presLayoutVars>
      </dgm:prSet>
      <dgm:spPr/>
    </dgm:pt>
    <dgm:pt modelId="{08EF28E6-E4F9-4580-9589-80E88BE38E15}" type="pres">
      <dgm:prSet presAssocID="{8C036A80-B4A6-4459-91DE-F0AA6618CFD9}" presName="spacing" presStyleCnt="0"/>
      <dgm:spPr/>
    </dgm:pt>
    <dgm:pt modelId="{B9A25E09-89EC-4B83-BB2E-4807E28B02DE}" type="pres">
      <dgm:prSet presAssocID="{B89A5B6A-524F-4E70-BF4B-1E1ACDCF09D5}" presName="composite" presStyleCnt="0"/>
      <dgm:spPr/>
    </dgm:pt>
    <dgm:pt modelId="{56EF00A5-A62D-4D17-BA3D-019102BE6D8F}" type="pres">
      <dgm:prSet presAssocID="{B89A5B6A-524F-4E70-BF4B-1E1ACDCF09D5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9499A8BC-2499-4F93-B359-660D046D5EA0}" type="pres">
      <dgm:prSet presAssocID="{B89A5B6A-524F-4E70-BF4B-1E1ACDCF09D5}" presName="txShp" presStyleLbl="node1" presStyleIdx="2" presStyleCnt="3">
        <dgm:presLayoutVars>
          <dgm:bulletEnabled val="1"/>
        </dgm:presLayoutVars>
      </dgm:prSet>
      <dgm:spPr/>
    </dgm:pt>
  </dgm:ptLst>
  <dgm:cxnLst>
    <dgm:cxn modelId="{C10F9C0D-A72E-4F4A-AC61-1697F25A2B30}" type="presOf" srcId="{532B5656-F350-4B9B-AA8D-62144AC69776}" destId="{32D57387-4579-43E3-A13A-CBDB4E98A0BB}" srcOrd="0" destOrd="0" presId="urn:microsoft.com/office/officeart/2005/8/layout/vList3#1"/>
    <dgm:cxn modelId="{2FF01B23-425A-43CA-9546-180E316CF7A7}" type="presOf" srcId="{2C6D8CE7-E2B9-4A8C-AFFC-AE45ED01BD43}" destId="{11CADAF6-809A-4C98-8206-02A2541FBAFC}" srcOrd="0" destOrd="0" presId="urn:microsoft.com/office/officeart/2005/8/layout/vList3#1"/>
    <dgm:cxn modelId="{EBAE996F-5A9F-4455-900C-B645B7774C6A}" type="presOf" srcId="{7BD3E607-FECA-41B9-A693-8AFEC692015C}" destId="{6433CA37-32C2-41F9-8FE5-05BD2872B2E6}" srcOrd="0" destOrd="0" presId="urn:microsoft.com/office/officeart/2005/8/layout/vList3#1"/>
    <dgm:cxn modelId="{8F30D76F-3E1C-4422-8116-32D5A1FA5488}" srcId="{532B5656-F350-4B9B-AA8D-62144AC69776}" destId="{7BD3E607-FECA-41B9-A693-8AFEC692015C}" srcOrd="1" destOrd="0" parTransId="{92F79C52-35B6-47D0-883A-E7371F95BDF4}" sibTransId="{8C036A80-B4A6-4459-91DE-F0AA6618CFD9}"/>
    <dgm:cxn modelId="{DDD9A171-C168-490B-B5E5-0AAF7064E676}" type="presOf" srcId="{B89A5B6A-524F-4E70-BF4B-1E1ACDCF09D5}" destId="{9499A8BC-2499-4F93-B359-660D046D5EA0}" srcOrd="0" destOrd="0" presId="urn:microsoft.com/office/officeart/2005/8/layout/vList3#1"/>
    <dgm:cxn modelId="{51A53692-18E4-4232-A649-13048F597153}" srcId="{532B5656-F350-4B9B-AA8D-62144AC69776}" destId="{2C6D8CE7-E2B9-4A8C-AFFC-AE45ED01BD43}" srcOrd="0" destOrd="0" parTransId="{7CF3A2C6-160A-4847-81CD-8DF04CFA83A7}" sibTransId="{68EC4691-35D0-4B9A-B437-73D979D5402A}"/>
    <dgm:cxn modelId="{51D4CFFA-733C-4CEE-B7EF-BD2F65FC9D9F}" srcId="{532B5656-F350-4B9B-AA8D-62144AC69776}" destId="{B89A5B6A-524F-4E70-BF4B-1E1ACDCF09D5}" srcOrd="2" destOrd="0" parTransId="{576B9532-A203-4084-8056-073980D01C2C}" sibTransId="{B3A93B67-BAA9-4B7C-BB4A-DFD87C8046DE}"/>
    <dgm:cxn modelId="{14F236FF-31FA-4DAD-B942-F04D326E5600}" type="presParOf" srcId="{32D57387-4579-43E3-A13A-CBDB4E98A0BB}" destId="{3FF61003-8513-477A-88C3-4C935029203E}" srcOrd="0" destOrd="0" presId="urn:microsoft.com/office/officeart/2005/8/layout/vList3#1"/>
    <dgm:cxn modelId="{354A8CDF-F36C-49D1-A5CF-511AB21C48D1}" type="presParOf" srcId="{3FF61003-8513-477A-88C3-4C935029203E}" destId="{F6C309F6-9C6D-4804-A7C5-E5BB2F755037}" srcOrd="0" destOrd="0" presId="urn:microsoft.com/office/officeart/2005/8/layout/vList3#1"/>
    <dgm:cxn modelId="{9F9234A4-0E59-4639-92AF-0EB0B59F5AE7}" type="presParOf" srcId="{3FF61003-8513-477A-88C3-4C935029203E}" destId="{11CADAF6-809A-4C98-8206-02A2541FBAFC}" srcOrd="1" destOrd="0" presId="urn:microsoft.com/office/officeart/2005/8/layout/vList3#1"/>
    <dgm:cxn modelId="{803E5089-D6FB-4C74-9DFB-1618FEB21CF8}" type="presParOf" srcId="{32D57387-4579-43E3-A13A-CBDB4E98A0BB}" destId="{58C382A7-5A7B-413D-BBF0-6C50DADD0FB8}" srcOrd="1" destOrd="0" presId="urn:microsoft.com/office/officeart/2005/8/layout/vList3#1"/>
    <dgm:cxn modelId="{03FBE538-BD14-4246-9776-59D2512E77D0}" type="presParOf" srcId="{32D57387-4579-43E3-A13A-CBDB4E98A0BB}" destId="{B6C717F3-8D75-4825-8929-CBBED82DF4EE}" srcOrd="2" destOrd="0" presId="urn:microsoft.com/office/officeart/2005/8/layout/vList3#1"/>
    <dgm:cxn modelId="{DBBF4C23-294D-4EE9-ADC2-7DAB85FB0D39}" type="presParOf" srcId="{B6C717F3-8D75-4825-8929-CBBED82DF4EE}" destId="{5A82678F-77DA-481A-B33F-5C9A004A8C1C}" srcOrd="0" destOrd="0" presId="urn:microsoft.com/office/officeart/2005/8/layout/vList3#1"/>
    <dgm:cxn modelId="{71EAD9A3-3436-4433-AF4A-7C0216FE9030}" type="presParOf" srcId="{B6C717F3-8D75-4825-8929-CBBED82DF4EE}" destId="{6433CA37-32C2-41F9-8FE5-05BD2872B2E6}" srcOrd="1" destOrd="0" presId="urn:microsoft.com/office/officeart/2005/8/layout/vList3#1"/>
    <dgm:cxn modelId="{4B6AA33F-7EC1-4456-9F71-83AC8CBD9944}" type="presParOf" srcId="{32D57387-4579-43E3-A13A-CBDB4E98A0BB}" destId="{08EF28E6-E4F9-4580-9589-80E88BE38E15}" srcOrd="3" destOrd="0" presId="urn:microsoft.com/office/officeart/2005/8/layout/vList3#1"/>
    <dgm:cxn modelId="{54A0003E-1DED-45D4-9DB3-A4F891CF8930}" type="presParOf" srcId="{32D57387-4579-43E3-A13A-CBDB4E98A0BB}" destId="{B9A25E09-89EC-4B83-BB2E-4807E28B02DE}" srcOrd="4" destOrd="0" presId="urn:microsoft.com/office/officeart/2005/8/layout/vList3#1"/>
    <dgm:cxn modelId="{3DD933FB-7C5B-4F85-A8F7-32AFF7656675}" type="presParOf" srcId="{B9A25E09-89EC-4B83-BB2E-4807E28B02DE}" destId="{56EF00A5-A62D-4D17-BA3D-019102BE6D8F}" srcOrd="0" destOrd="0" presId="urn:microsoft.com/office/officeart/2005/8/layout/vList3#1"/>
    <dgm:cxn modelId="{1813EC65-3650-407F-A3BE-9D789B475B60}" type="presParOf" srcId="{B9A25E09-89EC-4B83-BB2E-4807E28B02DE}" destId="{9499A8BC-2499-4F93-B359-660D046D5EA0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FFFEFB-4C76-417D-9F31-09EB7E981F00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1B3EEB5-58B3-43AF-9183-79CC69F0D157}">
      <dgm:prSet phldrT="[Text]"/>
      <dgm:spPr/>
      <dgm:t>
        <a:bodyPr/>
        <a:lstStyle/>
        <a:p>
          <a:r>
            <a:rPr lang="cs-CZ" dirty="0"/>
            <a:t>ANGLICKÝ JAZYK</a:t>
          </a:r>
        </a:p>
      </dgm:t>
    </dgm:pt>
    <dgm:pt modelId="{0E8C9374-BF1D-48C7-AE4E-F3DCE666D9B4}" type="parTrans" cxnId="{47873B0C-CA49-484D-8740-F5A5A734EAEC}">
      <dgm:prSet/>
      <dgm:spPr/>
      <dgm:t>
        <a:bodyPr/>
        <a:lstStyle/>
        <a:p>
          <a:endParaRPr lang="cs-CZ"/>
        </a:p>
      </dgm:t>
    </dgm:pt>
    <dgm:pt modelId="{05ADCDAD-C680-4B3E-A97E-7FA9CEC9E907}" type="sibTrans" cxnId="{47873B0C-CA49-484D-8740-F5A5A734EAEC}">
      <dgm:prSet/>
      <dgm:spPr/>
      <dgm:t>
        <a:bodyPr/>
        <a:lstStyle/>
        <a:p>
          <a:endParaRPr lang="cs-CZ"/>
        </a:p>
      </dgm:t>
    </dgm:pt>
    <dgm:pt modelId="{372CEFE0-B18D-4B55-AC96-BBF5C6D5CD35}">
      <dgm:prSet phldrT="[Text]"/>
      <dgm:spPr/>
      <dgm:t>
        <a:bodyPr/>
        <a:lstStyle/>
        <a:p>
          <a:r>
            <a:rPr lang="cs-CZ" dirty="0"/>
            <a:t>3 pedagogové</a:t>
          </a:r>
        </a:p>
      </dgm:t>
    </dgm:pt>
    <dgm:pt modelId="{AD85316F-F3DE-477B-8480-550311807EDF}" type="parTrans" cxnId="{F1732506-9398-49EE-A2C2-FD3E69D3BCED}">
      <dgm:prSet/>
      <dgm:spPr/>
      <dgm:t>
        <a:bodyPr/>
        <a:lstStyle/>
        <a:p>
          <a:endParaRPr lang="cs-CZ"/>
        </a:p>
      </dgm:t>
    </dgm:pt>
    <dgm:pt modelId="{52CDB696-B8C3-4E58-91BF-CEB8AA160432}" type="sibTrans" cxnId="{F1732506-9398-49EE-A2C2-FD3E69D3BCED}">
      <dgm:prSet/>
      <dgm:spPr/>
      <dgm:t>
        <a:bodyPr/>
        <a:lstStyle/>
        <a:p>
          <a:endParaRPr lang="cs-CZ"/>
        </a:p>
      </dgm:t>
    </dgm:pt>
    <dgm:pt modelId="{2A891C17-8B80-4FB5-8B7E-680C9CAC3BD8}">
      <dgm:prSet phldrT="[Text]"/>
      <dgm:spPr/>
      <dgm:t>
        <a:bodyPr/>
        <a:lstStyle/>
        <a:p>
          <a:r>
            <a:rPr lang="cs-CZ" dirty="0"/>
            <a:t>Británie, Malta</a:t>
          </a:r>
        </a:p>
      </dgm:t>
    </dgm:pt>
    <dgm:pt modelId="{24067267-412F-4A26-883E-D7122CA281C4}" type="parTrans" cxnId="{09239E57-A563-448D-A7CE-A6CF1D4CD30D}">
      <dgm:prSet/>
      <dgm:spPr/>
      <dgm:t>
        <a:bodyPr/>
        <a:lstStyle/>
        <a:p>
          <a:endParaRPr lang="cs-CZ"/>
        </a:p>
      </dgm:t>
    </dgm:pt>
    <dgm:pt modelId="{20A914B6-9DF9-411D-BEF7-86DA749DC893}" type="sibTrans" cxnId="{09239E57-A563-448D-A7CE-A6CF1D4CD30D}">
      <dgm:prSet/>
      <dgm:spPr/>
      <dgm:t>
        <a:bodyPr/>
        <a:lstStyle/>
        <a:p>
          <a:endParaRPr lang="cs-CZ"/>
        </a:p>
      </dgm:t>
    </dgm:pt>
    <dgm:pt modelId="{4126629F-1A2C-4D9A-91DC-D4350F673882}">
      <dgm:prSet phldrT="[Text]"/>
      <dgm:spPr/>
      <dgm:t>
        <a:bodyPr/>
        <a:lstStyle/>
        <a:p>
          <a:r>
            <a:rPr lang="cs-CZ" dirty="0"/>
            <a:t>FRANCOUZSKÝ JAZYK</a:t>
          </a:r>
        </a:p>
      </dgm:t>
    </dgm:pt>
    <dgm:pt modelId="{6B818932-E0FB-4DFC-A7F6-13C31E359E8C}" type="parTrans" cxnId="{97721F21-0AAC-4C66-9AA6-E2924407C862}">
      <dgm:prSet/>
      <dgm:spPr/>
      <dgm:t>
        <a:bodyPr/>
        <a:lstStyle/>
        <a:p>
          <a:endParaRPr lang="cs-CZ"/>
        </a:p>
      </dgm:t>
    </dgm:pt>
    <dgm:pt modelId="{374E3B54-BCBF-4A11-BC0D-1CC02BDF2F44}" type="sibTrans" cxnId="{97721F21-0AAC-4C66-9AA6-E2924407C862}">
      <dgm:prSet/>
      <dgm:spPr/>
      <dgm:t>
        <a:bodyPr/>
        <a:lstStyle/>
        <a:p>
          <a:endParaRPr lang="cs-CZ"/>
        </a:p>
      </dgm:t>
    </dgm:pt>
    <dgm:pt modelId="{11891644-9E1B-4A9A-92AB-6CB8BB06D8CD}">
      <dgm:prSet phldrT="[Text]"/>
      <dgm:spPr/>
      <dgm:t>
        <a:bodyPr/>
        <a:lstStyle/>
        <a:p>
          <a:r>
            <a:rPr lang="cs-CZ" dirty="0"/>
            <a:t>1 pedagog</a:t>
          </a:r>
        </a:p>
      </dgm:t>
    </dgm:pt>
    <dgm:pt modelId="{FDC0A602-7C19-440F-8BD9-7F11AB7189F0}" type="parTrans" cxnId="{281366EA-CD19-4457-B42D-E615BCA6A795}">
      <dgm:prSet/>
      <dgm:spPr/>
      <dgm:t>
        <a:bodyPr/>
        <a:lstStyle/>
        <a:p>
          <a:endParaRPr lang="cs-CZ"/>
        </a:p>
      </dgm:t>
    </dgm:pt>
    <dgm:pt modelId="{878A77B7-B93F-4B78-8AEB-32FCEA5BEFB9}" type="sibTrans" cxnId="{281366EA-CD19-4457-B42D-E615BCA6A795}">
      <dgm:prSet/>
      <dgm:spPr/>
      <dgm:t>
        <a:bodyPr/>
        <a:lstStyle/>
        <a:p>
          <a:endParaRPr lang="cs-CZ"/>
        </a:p>
      </dgm:t>
    </dgm:pt>
    <dgm:pt modelId="{09E55B75-7177-438C-B587-FD443940E9A3}">
      <dgm:prSet phldrT="[Text]"/>
      <dgm:spPr/>
      <dgm:t>
        <a:bodyPr/>
        <a:lstStyle/>
        <a:p>
          <a:r>
            <a:rPr lang="cs-CZ" dirty="0"/>
            <a:t>Francie</a:t>
          </a:r>
        </a:p>
      </dgm:t>
    </dgm:pt>
    <dgm:pt modelId="{E51BE15A-3270-4010-AE4C-0CC95165DE98}" type="parTrans" cxnId="{DE59CEAF-4522-402C-B0CC-1E049834AC32}">
      <dgm:prSet/>
      <dgm:spPr/>
      <dgm:t>
        <a:bodyPr/>
        <a:lstStyle/>
        <a:p>
          <a:endParaRPr lang="cs-CZ"/>
        </a:p>
      </dgm:t>
    </dgm:pt>
    <dgm:pt modelId="{2A331F2C-6739-4F0B-9E76-2A7712C55E81}" type="sibTrans" cxnId="{DE59CEAF-4522-402C-B0CC-1E049834AC32}">
      <dgm:prSet/>
      <dgm:spPr/>
      <dgm:t>
        <a:bodyPr/>
        <a:lstStyle/>
        <a:p>
          <a:endParaRPr lang="cs-CZ"/>
        </a:p>
      </dgm:t>
    </dgm:pt>
    <dgm:pt modelId="{6EB086A2-8191-4B07-9843-8BB4552EC3F7}" type="pres">
      <dgm:prSet presAssocID="{DBFFFEFB-4C76-417D-9F31-09EB7E981F0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B4D1BBF-0F1D-4F6F-A824-2B4CFD5988AB}" type="pres">
      <dgm:prSet presAssocID="{C1B3EEB5-58B3-43AF-9183-79CC69F0D157}" presName="root" presStyleCnt="0"/>
      <dgm:spPr/>
    </dgm:pt>
    <dgm:pt modelId="{A958DCD0-75E8-4424-98B9-3623605D21A9}" type="pres">
      <dgm:prSet presAssocID="{C1B3EEB5-58B3-43AF-9183-79CC69F0D157}" presName="rootComposite" presStyleCnt="0"/>
      <dgm:spPr/>
    </dgm:pt>
    <dgm:pt modelId="{49A84F52-7BEE-4E04-9088-9642BA524F85}" type="pres">
      <dgm:prSet presAssocID="{C1B3EEB5-58B3-43AF-9183-79CC69F0D157}" presName="rootText" presStyleLbl="node1" presStyleIdx="0" presStyleCnt="2" custScaleX="122745"/>
      <dgm:spPr/>
    </dgm:pt>
    <dgm:pt modelId="{1E7F76E5-8674-48BA-85C8-0EB4E3A0C434}" type="pres">
      <dgm:prSet presAssocID="{C1B3EEB5-58B3-43AF-9183-79CC69F0D157}" presName="rootConnector" presStyleLbl="node1" presStyleIdx="0" presStyleCnt="2"/>
      <dgm:spPr/>
    </dgm:pt>
    <dgm:pt modelId="{25F6FE3C-DA30-491A-9C14-F1DE5A2EAE60}" type="pres">
      <dgm:prSet presAssocID="{C1B3EEB5-58B3-43AF-9183-79CC69F0D157}" presName="childShape" presStyleCnt="0"/>
      <dgm:spPr/>
    </dgm:pt>
    <dgm:pt modelId="{0B58B3D5-19AE-4F34-888D-946F01AEF066}" type="pres">
      <dgm:prSet presAssocID="{AD85316F-F3DE-477B-8480-550311807EDF}" presName="Name13" presStyleLbl="parChTrans1D2" presStyleIdx="0" presStyleCnt="4"/>
      <dgm:spPr/>
    </dgm:pt>
    <dgm:pt modelId="{22F4C67B-0275-43F9-86FB-BBCADE18B050}" type="pres">
      <dgm:prSet presAssocID="{372CEFE0-B18D-4B55-AC96-BBF5C6D5CD35}" presName="childText" presStyleLbl="bgAcc1" presStyleIdx="0" presStyleCnt="4" custScaleX="194978">
        <dgm:presLayoutVars>
          <dgm:bulletEnabled val="1"/>
        </dgm:presLayoutVars>
      </dgm:prSet>
      <dgm:spPr/>
    </dgm:pt>
    <dgm:pt modelId="{BE3B8031-D72D-4D1A-815F-8AB34D936B12}" type="pres">
      <dgm:prSet presAssocID="{24067267-412F-4A26-883E-D7122CA281C4}" presName="Name13" presStyleLbl="parChTrans1D2" presStyleIdx="1" presStyleCnt="4"/>
      <dgm:spPr/>
    </dgm:pt>
    <dgm:pt modelId="{F08C7879-26AF-402A-8CF3-7EF92BE3676E}" type="pres">
      <dgm:prSet presAssocID="{2A891C17-8B80-4FB5-8B7E-680C9CAC3BD8}" presName="childText" presStyleLbl="bgAcc1" presStyleIdx="1" presStyleCnt="4" custScaleX="122267">
        <dgm:presLayoutVars>
          <dgm:bulletEnabled val="1"/>
        </dgm:presLayoutVars>
      </dgm:prSet>
      <dgm:spPr/>
    </dgm:pt>
    <dgm:pt modelId="{B57686F3-3A34-4D02-A400-0E4A32C3009A}" type="pres">
      <dgm:prSet presAssocID="{4126629F-1A2C-4D9A-91DC-D4350F673882}" presName="root" presStyleCnt="0"/>
      <dgm:spPr/>
    </dgm:pt>
    <dgm:pt modelId="{5C4674F1-94E5-4ED8-BC6E-AF69DF13DF9D}" type="pres">
      <dgm:prSet presAssocID="{4126629F-1A2C-4D9A-91DC-D4350F673882}" presName="rootComposite" presStyleCnt="0"/>
      <dgm:spPr/>
    </dgm:pt>
    <dgm:pt modelId="{DC401CA8-4F4D-479E-A1D3-FA9299CED930}" type="pres">
      <dgm:prSet presAssocID="{4126629F-1A2C-4D9A-91DC-D4350F673882}" presName="rootText" presStyleLbl="node1" presStyleIdx="1" presStyleCnt="2" custScaleX="156304" custScaleY="97556" custLinFactNeighborX="-139" custLinFactNeighborY="-125"/>
      <dgm:spPr/>
    </dgm:pt>
    <dgm:pt modelId="{3A45C31F-045A-42D7-AEDB-E84056DEB79E}" type="pres">
      <dgm:prSet presAssocID="{4126629F-1A2C-4D9A-91DC-D4350F673882}" presName="rootConnector" presStyleLbl="node1" presStyleIdx="1" presStyleCnt="2"/>
      <dgm:spPr/>
    </dgm:pt>
    <dgm:pt modelId="{D515E4E1-9EAE-4E8B-875E-1BD1CF72F9E4}" type="pres">
      <dgm:prSet presAssocID="{4126629F-1A2C-4D9A-91DC-D4350F673882}" presName="childShape" presStyleCnt="0"/>
      <dgm:spPr/>
    </dgm:pt>
    <dgm:pt modelId="{07A7690D-A744-4874-9793-D1E36F2DDCAF}" type="pres">
      <dgm:prSet presAssocID="{FDC0A602-7C19-440F-8BD9-7F11AB7189F0}" presName="Name13" presStyleLbl="parChTrans1D2" presStyleIdx="2" presStyleCnt="4"/>
      <dgm:spPr/>
    </dgm:pt>
    <dgm:pt modelId="{2D0D453E-10DF-4BFE-9D1A-5538B46AF448}" type="pres">
      <dgm:prSet presAssocID="{11891644-9E1B-4A9A-92AB-6CB8BB06D8CD}" presName="childText" presStyleLbl="bgAcc1" presStyleIdx="2" presStyleCnt="4">
        <dgm:presLayoutVars>
          <dgm:bulletEnabled val="1"/>
        </dgm:presLayoutVars>
      </dgm:prSet>
      <dgm:spPr/>
    </dgm:pt>
    <dgm:pt modelId="{1CDB4A87-DBFD-48ED-9BBD-36BE382D10C9}" type="pres">
      <dgm:prSet presAssocID="{E51BE15A-3270-4010-AE4C-0CC95165DE98}" presName="Name13" presStyleLbl="parChTrans1D2" presStyleIdx="3" presStyleCnt="4"/>
      <dgm:spPr/>
    </dgm:pt>
    <dgm:pt modelId="{0A836D63-7981-4FEB-AE08-B417D60CBD98}" type="pres">
      <dgm:prSet presAssocID="{09E55B75-7177-438C-B587-FD443940E9A3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F1732506-9398-49EE-A2C2-FD3E69D3BCED}" srcId="{C1B3EEB5-58B3-43AF-9183-79CC69F0D157}" destId="{372CEFE0-B18D-4B55-AC96-BBF5C6D5CD35}" srcOrd="0" destOrd="0" parTransId="{AD85316F-F3DE-477B-8480-550311807EDF}" sibTransId="{52CDB696-B8C3-4E58-91BF-CEB8AA160432}"/>
    <dgm:cxn modelId="{47873B0C-CA49-484D-8740-F5A5A734EAEC}" srcId="{DBFFFEFB-4C76-417D-9F31-09EB7E981F00}" destId="{C1B3EEB5-58B3-43AF-9183-79CC69F0D157}" srcOrd="0" destOrd="0" parTransId="{0E8C9374-BF1D-48C7-AE4E-F3DCE666D9B4}" sibTransId="{05ADCDAD-C680-4B3E-A97E-7FA9CEC9E907}"/>
    <dgm:cxn modelId="{97721F21-0AAC-4C66-9AA6-E2924407C862}" srcId="{DBFFFEFB-4C76-417D-9F31-09EB7E981F00}" destId="{4126629F-1A2C-4D9A-91DC-D4350F673882}" srcOrd="1" destOrd="0" parTransId="{6B818932-E0FB-4DFC-A7F6-13C31E359E8C}" sibTransId="{374E3B54-BCBF-4A11-BC0D-1CC02BDF2F44}"/>
    <dgm:cxn modelId="{E1F44A2B-A336-471E-8924-5E392A926A7E}" type="presOf" srcId="{C1B3EEB5-58B3-43AF-9183-79CC69F0D157}" destId="{1E7F76E5-8674-48BA-85C8-0EB4E3A0C434}" srcOrd="1" destOrd="0" presId="urn:microsoft.com/office/officeart/2005/8/layout/hierarchy3"/>
    <dgm:cxn modelId="{42FE9745-917F-4D6D-9D82-13F4A138AE1F}" type="presOf" srcId="{E51BE15A-3270-4010-AE4C-0CC95165DE98}" destId="{1CDB4A87-DBFD-48ED-9BBD-36BE382D10C9}" srcOrd="0" destOrd="0" presId="urn:microsoft.com/office/officeart/2005/8/layout/hierarchy3"/>
    <dgm:cxn modelId="{0E58AE50-DF10-4EE2-A6CC-7BF151910EED}" type="presOf" srcId="{C1B3EEB5-58B3-43AF-9183-79CC69F0D157}" destId="{49A84F52-7BEE-4E04-9088-9642BA524F85}" srcOrd="0" destOrd="0" presId="urn:microsoft.com/office/officeart/2005/8/layout/hierarchy3"/>
    <dgm:cxn modelId="{09239E57-A563-448D-A7CE-A6CF1D4CD30D}" srcId="{C1B3EEB5-58B3-43AF-9183-79CC69F0D157}" destId="{2A891C17-8B80-4FB5-8B7E-680C9CAC3BD8}" srcOrd="1" destOrd="0" parTransId="{24067267-412F-4A26-883E-D7122CA281C4}" sibTransId="{20A914B6-9DF9-411D-BEF7-86DA749DC893}"/>
    <dgm:cxn modelId="{8888E681-16C4-4ABA-B1B2-1E3E64AC2BE9}" type="presOf" srcId="{4126629F-1A2C-4D9A-91DC-D4350F673882}" destId="{3A45C31F-045A-42D7-AEDB-E84056DEB79E}" srcOrd="1" destOrd="0" presId="urn:microsoft.com/office/officeart/2005/8/layout/hierarchy3"/>
    <dgm:cxn modelId="{55FFD283-88DE-4883-9786-860B453DE908}" type="presOf" srcId="{09E55B75-7177-438C-B587-FD443940E9A3}" destId="{0A836D63-7981-4FEB-AE08-B417D60CBD98}" srcOrd="0" destOrd="0" presId="urn:microsoft.com/office/officeart/2005/8/layout/hierarchy3"/>
    <dgm:cxn modelId="{163F2F9B-B369-4440-A161-888DF5DC1FDF}" type="presOf" srcId="{FDC0A602-7C19-440F-8BD9-7F11AB7189F0}" destId="{07A7690D-A744-4874-9793-D1E36F2DDCAF}" srcOrd="0" destOrd="0" presId="urn:microsoft.com/office/officeart/2005/8/layout/hierarchy3"/>
    <dgm:cxn modelId="{DE59CEAF-4522-402C-B0CC-1E049834AC32}" srcId="{4126629F-1A2C-4D9A-91DC-D4350F673882}" destId="{09E55B75-7177-438C-B587-FD443940E9A3}" srcOrd="1" destOrd="0" parTransId="{E51BE15A-3270-4010-AE4C-0CC95165DE98}" sibTransId="{2A331F2C-6739-4F0B-9E76-2A7712C55E81}"/>
    <dgm:cxn modelId="{F28155B6-98B3-442F-BF15-54D5B691864D}" type="presOf" srcId="{372CEFE0-B18D-4B55-AC96-BBF5C6D5CD35}" destId="{22F4C67B-0275-43F9-86FB-BBCADE18B050}" srcOrd="0" destOrd="0" presId="urn:microsoft.com/office/officeart/2005/8/layout/hierarchy3"/>
    <dgm:cxn modelId="{E7F691BB-94D4-4604-8E80-01E1E3BAF9E3}" type="presOf" srcId="{24067267-412F-4A26-883E-D7122CA281C4}" destId="{BE3B8031-D72D-4D1A-815F-8AB34D936B12}" srcOrd="0" destOrd="0" presId="urn:microsoft.com/office/officeart/2005/8/layout/hierarchy3"/>
    <dgm:cxn modelId="{E62CE1D2-0274-4C35-B38F-356A897F7EE3}" type="presOf" srcId="{2A891C17-8B80-4FB5-8B7E-680C9CAC3BD8}" destId="{F08C7879-26AF-402A-8CF3-7EF92BE3676E}" srcOrd="0" destOrd="0" presId="urn:microsoft.com/office/officeart/2005/8/layout/hierarchy3"/>
    <dgm:cxn modelId="{4BAB6CE2-3DD5-4601-9AA7-B60EEF573A7E}" type="presOf" srcId="{AD85316F-F3DE-477B-8480-550311807EDF}" destId="{0B58B3D5-19AE-4F34-888D-946F01AEF066}" srcOrd="0" destOrd="0" presId="urn:microsoft.com/office/officeart/2005/8/layout/hierarchy3"/>
    <dgm:cxn modelId="{2C5375E4-D8B8-4E8B-A29E-1AAE36C60C7E}" type="presOf" srcId="{11891644-9E1B-4A9A-92AB-6CB8BB06D8CD}" destId="{2D0D453E-10DF-4BFE-9D1A-5538B46AF448}" srcOrd="0" destOrd="0" presId="urn:microsoft.com/office/officeart/2005/8/layout/hierarchy3"/>
    <dgm:cxn modelId="{281366EA-CD19-4457-B42D-E615BCA6A795}" srcId="{4126629F-1A2C-4D9A-91DC-D4350F673882}" destId="{11891644-9E1B-4A9A-92AB-6CB8BB06D8CD}" srcOrd="0" destOrd="0" parTransId="{FDC0A602-7C19-440F-8BD9-7F11AB7189F0}" sibTransId="{878A77B7-B93F-4B78-8AEB-32FCEA5BEFB9}"/>
    <dgm:cxn modelId="{DD14B8EA-5AA8-401F-AAD7-B449EF1A33C6}" type="presOf" srcId="{DBFFFEFB-4C76-417D-9F31-09EB7E981F00}" destId="{6EB086A2-8191-4B07-9843-8BB4552EC3F7}" srcOrd="0" destOrd="0" presId="urn:microsoft.com/office/officeart/2005/8/layout/hierarchy3"/>
    <dgm:cxn modelId="{0AAC0FF4-EF07-4263-98C8-0E3BD58063BC}" type="presOf" srcId="{4126629F-1A2C-4D9A-91DC-D4350F673882}" destId="{DC401CA8-4F4D-479E-A1D3-FA9299CED930}" srcOrd="0" destOrd="0" presId="urn:microsoft.com/office/officeart/2005/8/layout/hierarchy3"/>
    <dgm:cxn modelId="{FAAD5743-B7BE-4671-9DF8-FE8BB0BA6CE2}" type="presParOf" srcId="{6EB086A2-8191-4B07-9843-8BB4552EC3F7}" destId="{BB4D1BBF-0F1D-4F6F-A824-2B4CFD5988AB}" srcOrd="0" destOrd="0" presId="urn:microsoft.com/office/officeart/2005/8/layout/hierarchy3"/>
    <dgm:cxn modelId="{B3CF1BE7-2A20-40E4-907C-05914B8A7546}" type="presParOf" srcId="{BB4D1BBF-0F1D-4F6F-A824-2B4CFD5988AB}" destId="{A958DCD0-75E8-4424-98B9-3623605D21A9}" srcOrd="0" destOrd="0" presId="urn:microsoft.com/office/officeart/2005/8/layout/hierarchy3"/>
    <dgm:cxn modelId="{EC29894D-3C32-4AFC-B970-94B4666C8071}" type="presParOf" srcId="{A958DCD0-75E8-4424-98B9-3623605D21A9}" destId="{49A84F52-7BEE-4E04-9088-9642BA524F85}" srcOrd="0" destOrd="0" presId="urn:microsoft.com/office/officeart/2005/8/layout/hierarchy3"/>
    <dgm:cxn modelId="{0A892899-B2C3-454C-A6B1-439EB728C497}" type="presParOf" srcId="{A958DCD0-75E8-4424-98B9-3623605D21A9}" destId="{1E7F76E5-8674-48BA-85C8-0EB4E3A0C434}" srcOrd="1" destOrd="0" presId="urn:microsoft.com/office/officeart/2005/8/layout/hierarchy3"/>
    <dgm:cxn modelId="{E28506B8-27DF-4891-86AF-090182A52A94}" type="presParOf" srcId="{BB4D1BBF-0F1D-4F6F-A824-2B4CFD5988AB}" destId="{25F6FE3C-DA30-491A-9C14-F1DE5A2EAE60}" srcOrd="1" destOrd="0" presId="urn:microsoft.com/office/officeart/2005/8/layout/hierarchy3"/>
    <dgm:cxn modelId="{2196A6F3-191E-40BE-BA5C-9E5594578573}" type="presParOf" srcId="{25F6FE3C-DA30-491A-9C14-F1DE5A2EAE60}" destId="{0B58B3D5-19AE-4F34-888D-946F01AEF066}" srcOrd="0" destOrd="0" presId="urn:microsoft.com/office/officeart/2005/8/layout/hierarchy3"/>
    <dgm:cxn modelId="{67F564BD-F941-4B3D-A542-4B244E1A909F}" type="presParOf" srcId="{25F6FE3C-DA30-491A-9C14-F1DE5A2EAE60}" destId="{22F4C67B-0275-43F9-86FB-BBCADE18B050}" srcOrd="1" destOrd="0" presId="urn:microsoft.com/office/officeart/2005/8/layout/hierarchy3"/>
    <dgm:cxn modelId="{7B9DCCD8-4E68-470E-8621-A7079F244512}" type="presParOf" srcId="{25F6FE3C-DA30-491A-9C14-F1DE5A2EAE60}" destId="{BE3B8031-D72D-4D1A-815F-8AB34D936B12}" srcOrd="2" destOrd="0" presId="urn:microsoft.com/office/officeart/2005/8/layout/hierarchy3"/>
    <dgm:cxn modelId="{F2E0061A-CD91-4947-A3FF-F3A56D8574C6}" type="presParOf" srcId="{25F6FE3C-DA30-491A-9C14-F1DE5A2EAE60}" destId="{F08C7879-26AF-402A-8CF3-7EF92BE3676E}" srcOrd="3" destOrd="0" presId="urn:microsoft.com/office/officeart/2005/8/layout/hierarchy3"/>
    <dgm:cxn modelId="{5E37AF3B-8A93-48C6-A430-4B53AA76B7AA}" type="presParOf" srcId="{6EB086A2-8191-4B07-9843-8BB4552EC3F7}" destId="{B57686F3-3A34-4D02-A400-0E4A32C3009A}" srcOrd="1" destOrd="0" presId="urn:microsoft.com/office/officeart/2005/8/layout/hierarchy3"/>
    <dgm:cxn modelId="{DB176C72-7012-492E-ABFA-517BCDF05D1A}" type="presParOf" srcId="{B57686F3-3A34-4D02-A400-0E4A32C3009A}" destId="{5C4674F1-94E5-4ED8-BC6E-AF69DF13DF9D}" srcOrd="0" destOrd="0" presId="urn:microsoft.com/office/officeart/2005/8/layout/hierarchy3"/>
    <dgm:cxn modelId="{C472AA3D-FADC-40BD-A774-109996676D36}" type="presParOf" srcId="{5C4674F1-94E5-4ED8-BC6E-AF69DF13DF9D}" destId="{DC401CA8-4F4D-479E-A1D3-FA9299CED930}" srcOrd="0" destOrd="0" presId="urn:microsoft.com/office/officeart/2005/8/layout/hierarchy3"/>
    <dgm:cxn modelId="{5E7CA965-9ED2-488A-8BF7-4D3771D76568}" type="presParOf" srcId="{5C4674F1-94E5-4ED8-BC6E-AF69DF13DF9D}" destId="{3A45C31F-045A-42D7-AEDB-E84056DEB79E}" srcOrd="1" destOrd="0" presId="urn:microsoft.com/office/officeart/2005/8/layout/hierarchy3"/>
    <dgm:cxn modelId="{81A4A587-C63D-4230-BB62-E598A0A93EC3}" type="presParOf" srcId="{B57686F3-3A34-4D02-A400-0E4A32C3009A}" destId="{D515E4E1-9EAE-4E8B-875E-1BD1CF72F9E4}" srcOrd="1" destOrd="0" presId="urn:microsoft.com/office/officeart/2005/8/layout/hierarchy3"/>
    <dgm:cxn modelId="{25D377B1-3DDD-47F0-9583-7A0CA6C000FD}" type="presParOf" srcId="{D515E4E1-9EAE-4E8B-875E-1BD1CF72F9E4}" destId="{07A7690D-A744-4874-9793-D1E36F2DDCAF}" srcOrd="0" destOrd="0" presId="urn:microsoft.com/office/officeart/2005/8/layout/hierarchy3"/>
    <dgm:cxn modelId="{3AB87405-279D-446D-99EA-EA7542A2B133}" type="presParOf" srcId="{D515E4E1-9EAE-4E8B-875E-1BD1CF72F9E4}" destId="{2D0D453E-10DF-4BFE-9D1A-5538B46AF448}" srcOrd="1" destOrd="0" presId="urn:microsoft.com/office/officeart/2005/8/layout/hierarchy3"/>
    <dgm:cxn modelId="{4C6916A6-439D-40A8-9319-C2BA1AFD3FBB}" type="presParOf" srcId="{D515E4E1-9EAE-4E8B-875E-1BD1CF72F9E4}" destId="{1CDB4A87-DBFD-48ED-9BBD-36BE382D10C9}" srcOrd="2" destOrd="0" presId="urn:microsoft.com/office/officeart/2005/8/layout/hierarchy3"/>
    <dgm:cxn modelId="{C8AB4152-3432-410E-BD10-9C4ACF754D24}" type="presParOf" srcId="{D515E4E1-9EAE-4E8B-875E-1BD1CF72F9E4}" destId="{0A836D63-7981-4FEB-AE08-B417D60CBD9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2B5656-F350-4B9B-AA8D-62144AC69776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2C6D8CE7-E2B9-4A8C-AFFC-AE45ED01BD43}">
      <dgm:prSet phldrT="[Text]"/>
      <dgm:spPr/>
      <dgm:t>
        <a:bodyPr/>
        <a:lstStyle/>
        <a:p>
          <a:r>
            <a:rPr lang="cs-CZ" dirty="0"/>
            <a:t>LPO L´ESSOURIAU, LES ULIS, FRANCIE </a:t>
          </a:r>
        </a:p>
      </dgm:t>
    </dgm:pt>
    <dgm:pt modelId="{7CF3A2C6-160A-4847-81CD-8DF04CFA83A7}" type="parTrans" cxnId="{51A53692-18E4-4232-A649-13048F597153}">
      <dgm:prSet/>
      <dgm:spPr/>
      <dgm:t>
        <a:bodyPr/>
        <a:lstStyle/>
        <a:p>
          <a:endParaRPr lang="cs-CZ"/>
        </a:p>
      </dgm:t>
    </dgm:pt>
    <dgm:pt modelId="{68EC4691-35D0-4B9A-B437-73D979D5402A}" type="sibTrans" cxnId="{51A53692-18E4-4232-A649-13048F597153}">
      <dgm:prSet/>
      <dgm:spPr/>
      <dgm:t>
        <a:bodyPr/>
        <a:lstStyle/>
        <a:p>
          <a:endParaRPr lang="cs-CZ"/>
        </a:p>
      </dgm:t>
    </dgm:pt>
    <dgm:pt modelId="{7BD3E607-FECA-41B9-A693-8AFEC692015C}">
      <dgm:prSet phldrT="[Text]"/>
      <dgm:spPr/>
      <dgm:t>
        <a:bodyPr/>
        <a:lstStyle/>
        <a:p>
          <a:r>
            <a:rPr lang="cs-CZ" dirty="0"/>
            <a:t> VEIKKOLAN KOULU, VEIKKOLA, FINSKO</a:t>
          </a:r>
        </a:p>
      </dgm:t>
    </dgm:pt>
    <dgm:pt modelId="{92F79C52-35B6-47D0-883A-E7371F95BDF4}" type="parTrans" cxnId="{8F30D76F-3E1C-4422-8116-32D5A1FA5488}">
      <dgm:prSet/>
      <dgm:spPr/>
      <dgm:t>
        <a:bodyPr/>
        <a:lstStyle/>
        <a:p>
          <a:endParaRPr lang="cs-CZ"/>
        </a:p>
      </dgm:t>
    </dgm:pt>
    <dgm:pt modelId="{8C036A80-B4A6-4459-91DE-F0AA6618CFD9}" type="sibTrans" cxnId="{8F30D76F-3E1C-4422-8116-32D5A1FA5488}">
      <dgm:prSet/>
      <dgm:spPr/>
      <dgm:t>
        <a:bodyPr/>
        <a:lstStyle/>
        <a:p>
          <a:endParaRPr lang="cs-CZ"/>
        </a:p>
      </dgm:t>
    </dgm:pt>
    <dgm:pt modelId="{B89A5B6A-524F-4E70-BF4B-1E1ACDCF09D5}">
      <dgm:prSet phldrT="[Text]"/>
      <dgm:spPr/>
      <dgm:t>
        <a:bodyPr/>
        <a:lstStyle/>
        <a:p>
          <a:r>
            <a:rPr lang="cs-CZ" dirty="0"/>
            <a:t> IISS MAJORANA-LATERZA, PUTIGNANO, ITÁLIE</a:t>
          </a:r>
        </a:p>
      </dgm:t>
    </dgm:pt>
    <dgm:pt modelId="{576B9532-A203-4084-8056-073980D01C2C}" type="parTrans" cxnId="{51D4CFFA-733C-4CEE-B7EF-BD2F65FC9D9F}">
      <dgm:prSet/>
      <dgm:spPr/>
      <dgm:t>
        <a:bodyPr/>
        <a:lstStyle/>
        <a:p>
          <a:endParaRPr lang="cs-CZ"/>
        </a:p>
      </dgm:t>
    </dgm:pt>
    <dgm:pt modelId="{B3A93B67-BAA9-4B7C-BB4A-DFD87C8046DE}" type="sibTrans" cxnId="{51D4CFFA-733C-4CEE-B7EF-BD2F65FC9D9F}">
      <dgm:prSet/>
      <dgm:spPr/>
      <dgm:t>
        <a:bodyPr/>
        <a:lstStyle/>
        <a:p>
          <a:endParaRPr lang="cs-CZ"/>
        </a:p>
      </dgm:t>
    </dgm:pt>
    <dgm:pt modelId="{32D57387-4579-43E3-A13A-CBDB4E98A0BB}" type="pres">
      <dgm:prSet presAssocID="{532B5656-F350-4B9B-AA8D-62144AC69776}" presName="linearFlow" presStyleCnt="0">
        <dgm:presLayoutVars>
          <dgm:dir/>
          <dgm:resizeHandles val="exact"/>
        </dgm:presLayoutVars>
      </dgm:prSet>
      <dgm:spPr/>
    </dgm:pt>
    <dgm:pt modelId="{3FF61003-8513-477A-88C3-4C935029203E}" type="pres">
      <dgm:prSet presAssocID="{2C6D8CE7-E2B9-4A8C-AFFC-AE45ED01BD43}" presName="composite" presStyleCnt="0"/>
      <dgm:spPr/>
    </dgm:pt>
    <dgm:pt modelId="{F6C309F6-9C6D-4804-A7C5-E5BB2F755037}" type="pres">
      <dgm:prSet presAssocID="{2C6D8CE7-E2B9-4A8C-AFFC-AE45ED01BD43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1CADAF6-809A-4C98-8206-02A2541FBAFC}" type="pres">
      <dgm:prSet presAssocID="{2C6D8CE7-E2B9-4A8C-AFFC-AE45ED01BD43}" presName="txShp" presStyleLbl="node1" presStyleIdx="0" presStyleCnt="3">
        <dgm:presLayoutVars>
          <dgm:bulletEnabled val="1"/>
        </dgm:presLayoutVars>
      </dgm:prSet>
      <dgm:spPr/>
    </dgm:pt>
    <dgm:pt modelId="{58C382A7-5A7B-413D-BBF0-6C50DADD0FB8}" type="pres">
      <dgm:prSet presAssocID="{68EC4691-35D0-4B9A-B437-73D979D5402A}" presName="spacing" presStyleCnt="0"/>
      <dgm:spPr/>
    </dgm:pt>
    <dgm:pt modelId="{B6C717F3-8D75-4825-8929-CBBED82DF4EE}" type="pres">
      <dgm:prSet presAssocID="{7BD3E607-FECA-41B9-A693-8AFEC692015C}" presName="composite" presStyleCnt="0"/>
      <dgm:spPr/>
    </dgm:pt>
    <dgm:pt modelId="{5A82678F-77DA-481A-B33F-5C9A004A8C1C}" type="pres">
      <dgm:prSet presAssocID="{7BD3E607-FECA-41B9-A693-8AFEC692015C}" presName="imgShp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433CA37-32C2-41F9-8FE5-05BD2872B2E6}" type="pres">
      <dgm:prSet presAssocID="{7BD3E607-FECA-41B9-A693-8AFEC692015C}" presName="txShp" presStyleLbl="node1" presStyleIdx="1" presStyleCnt="3">
        <dgm:presLayoutVars>
          <dgm:bulletEnabled val="1"/>
        </dgm:presLayoutVars>
      </dgm:prSet>
      <dgm:spPr/>
    </dgm:pt>
    <dgm:pt modelId="{08EF28E6-E4F9-4580-9589-80E88BE38E15}" type="pres">
      <dgm:prSet presAssocID="{8C036A80-B4A6-4459-91DE-F0AA6618CFD9}" presName="spacing" presStyleCnt="0"/>
      <dgm:spPr/>
    </dgm:pt>
    <dgm:pt modelId="{B9A25E09-89EC-4B83-BB2E-4807E28B02DE}" type="pres">
      <dgm:prSet presAssocID="{B89A5B6A-524F-4E70-BF4B-1E1ACDCF09D5}" presName="composite" presStyleCnt="0"/>
      <dgm:spPr/>
    </dgm:pt>
    <dgm:pt modelId="{56EF00A5-A62D-4D17-BA3D-019102BE6D8F}" type="pres">
      <dgm:prSet presAssocID="{B89A5B6A-524F-4E70-BF4B-1E1ACDCF09D5}" presName="imgShp" presStyleLbl="fgImgPlace1" presStyleIdx="2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9499A8BC-2499-4F93-B359-660D046D5EA0}" type="pres">
      <dgm:prSet presAssocID="{B89A5B6A-524F-4E70-BF4B-1E1ACDCF09D5}" presName="txShp" presStyleLbl="node1" presStyleIdx="2" presStyleCnt="3">
        <dgm:presLayoutVars>
          <dgm:bulletEnabled val="1"/>
        </dgm:presLayoutVars>
      </dgm:prSet>
      <dgm:spPr/>
    </dgm:pt>
  </dgm:ptLst>
  <dgm:cxnLst>
    <dgm:cxn modelId="{8F30D76F-3E1C-4422-8116-32D5A1FA5488}" srcId="{532B5656-F350-4B9B-AA8D-62144AC69776}" destId="{7BD3E607-FECA-41B9-A693-8AFEC692015C}" srcOrd="1" destOrd="0" parTransId="{92F79C52-35B6-47D0-883A-E7371F95BDF4}" sibTransId="{8C036A80-B4A6-4459-91DE-F0AA6618CFD9}"/>
    <dgm:cxn modelId="{51A53692-18E4-4232-A649-13048F597153}" srcId="{532B5656-F350-4B9B-AA8D-62144AC69776}" destId="{2C6D8CE7-E2B9-4A8C-AFFC-AE45ED01BD43}" srcOrd="0" destOrd="0" parTransId="{7CF3A2C6-160A-4847-81CD-8DF04CFA83A7}" sibTransId="{68EC4691-35D0-4B9A-B437-73D979D5402A}"/>
    <dgm:cxn modelId="{7AE62C94-8728-4951-9234-5CE29C9503FB}" type="presOf" srcId="{532B5656-F350-4B9B-AA8D-62144AC69776}" destId="{32D57387-4579-43E3-A13A-CBDB4E98A0BB}" srcOrd="0" destOrd="0" presId="urn:microsoft.com/office/officeart/2005/8/layout/vList3#2"/>
    <dgm:cxn modelId="{1E038D9C-70C4-4CEC-8D4B-5C148494E511}" type="presOf" srcId="{7BD3E607-FECA-41B9-A693-8AFEC692015C}" destId="{6433CA37-32C2-41F9-8FE5-05BD2872B2E6}" srcOrd="0" destOrd="0" presId="urn:microsoft.com/office/officeart/2005/8/layout/vList3#2"/>
    <dgm:cxn modelId="{35CE59B2-10AB-4CC1-B993-5CF9F228F0FD}" type="presOf" srcId="{2C6D8CE7-E2B9-4A8C-AFFC-AE45ED01BD43}" destId="{11CADAF6-809A-4C98-8206-02A2541FBAFC}" srcOrd="0" destOrd="0" presId="urn:microsoft.com/office/officeart/2005/8/layout/vList3#2"/>
    <dgm:cxn modelId="{889457ED-18D5-4764-9ED1-A9B358690A50}" type="presOf" srcId="{B89A5B6A-524F-4E70-BF4B-1E1ACDCF09D5}" destId="{9499A8BC-2499-4F93-B359-660D046D5EA0}" srcOrd="0" destOrd="0" presId="urn:microsoft.com/office/officeart/2005/8/layout/vList3#2"/>
    <dgm:cxn modelId="{51D4CFFA-733C-4CEE-B7EF-BD2F65FC9D9F}" srcId="{532B5656-F350-4B9B-AA8D-62144AC69776}" destId="{B89A5B6A-524F-4E70-BF4B-1E1ACDCF09D5}" srcOrd="2" destOrd="0" parTransId="{576B9532-A203-4084-8056-073980D01C2C}" sibTransId="{B3A93B67-BAA9-4B7C-BB4A-DFD87C8046DE}"/>
    <dgm:cxn modelId="{E699D052-CDDA-43EF-9B04-C2C5FFB785A6}" type="presParOf" srcId="{32D57387-4579-43E3-A13A-CBDB4E98A0BB}" destId="{3FF61003-8513-477A-88C3-4C935029203E}" srcOrd="0" destOrd="0" presId="urn:microsoft.com/office/officeart/2005/8/layout/vList3#2"/>
    <dgm:cxn modelId="{45989FC5-B3A0-4A14-A05F-BB3D2A297166}" type="presParOf" srcId="{3FF61003-8513-477A-88C3-4C935029203E}" destId="{F6C309F6-9C6D-4804-A7C5-E5BB2F755037}" srcOrd="0" destOrd="0" presId="urn:microsoft.com/office/officeart/2005/8/layout/vList3#2"/>
    <dgm:cxn modelId="{4E462EE5-025F-4FA8-ACC9-1F1C6E8518D7}" type="presParOf" srcId="{3FF61003-8513-477A-88C3-4C935029203E}" destId="{11CADAF6-809A-4C98-8206-02A2541FBAFC}" srcOrd="1" destOrd="0" presId="urn:microsoft.com/office/officeart/2005/8/layout/vList3#2"/>
    <dgm:cxn modelId="{8FE70CF6-9B60-4B1D-985E-562052C5DF88}" type="presParOf" srcId="{32D57387-4579-43E3-A13A-CBDB4E98A0BB}" destId="{58C382A7-5A7B-413D-BBF0-6C50DADD0FB8}" srcOrd="1" destOrd="0" presId="urn:microsoft.com/office/officeart/2005/8/layout/vList3#2"/>
    <dgm:cxn modelId="{7AEEC585-4A2D-43DB-BF69-8D8D44AC65E8}" type="presParOf" srcId="{32D57387-4579-43E3-A13A-CBDB4E98A0BB}" destId="{B6C717F3-8D75-4825-8929-CBBED82DF4EE}" srcOrd="2" destOrd="0" presId="urn:microsoft.com/office/officeart/2005/8/layout/vList3#2"/>
    <dgm:cxn modelId="{07F0C419-CD4C-4FC0-9839-E906655E6FC7}" type="presParOf" srcId="{B6C717F3-8D75-4825-8929-CBBED82DF4EE}" destId="{5A82678F-77DA-481A-B33F-5C9A004A8C1C}" srcOrd="0" destOrd="0" presId="urn:microsoft.com/office/officeart/2005/8/layout/vList3#2"/>
    <dgm:cxn modelId="{D07D42EE-D296-48C6-BCF3-1CA0A2738639}" type="presParOf" srcId="{B6C717F3-8D75-4825-8929-CBBED82DF4EE}" destId="{6433CA37-32C2-41F9-8FE5-05BD2872B2E6}" srcOrd="1" destOrd="0" presId="urn:microsoft.com/office/officeart/2005/8/layout/vList3#2"/>
    <dgm:cxn modelId="{BEB8E4B9-EECA-4D47-8C21-E0063EB8CB16}" type="presParOf" srcId="{32D57387-4579-43E3-A13A-CBDB4E98A0BB}" destId="{08EF28E6-E4F9-4580-9589-80E88BE38E15}" srcOrd="3" destOrd="0" presId="urn:microsoft.com/office/officeart/2005/8/layout/vList3#2"/>
    <dgm:cxn modelId="{01F75B48-54DF-41F3-97D9-C4BE5553BE13}" type="presParOf" srcId="{32D57387-4579-43E3-A13A-CBDB4E98A0BB}" destId="{B9A25E09-89EC-4B83-BB2E-4807E28B02DE}" srcOrd="4" destOrd="0" presId="urn:microsoft.com/office/officeart/2005/8/layout/vList3#2"/>
    <dgm:cxn modelId="{CA767207-0414-4F37-8C49-69B1395E5263}" type="presParOf" srcId="{B9A25E09-89EC-4B83-BB2E-4807E28B02DE}" destId="{56EF00A5-A62D-4D17-BA3D-019102BE6D8F}" srcOrd="0" destOrd="0" presId="urn:microsoft.com/office/officeart/2005/8/layout/vList3#2"/>
    <dgm:cxn modelId="{A27E04F7-EF06-424F-8405-363C295DDFC5}" type="presParOf" srcId="{B9A25E09-89EC-4B83-BB2E-4807E28B02DE}" destId="{9499A8BC-2499-4F93-B359-660D046D5EA0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D9684F-8B08-42AA-B90D-628421C3D3B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</dgm:pt>
    <dgm:pt modelId="{F754AA4E-F0F9-49D3-AFDA-C22DE9F622E1}">
      <dgm:prSet phldrT="[Text]"/>
      <dgm:spPr/>
      <dgm:t>
        <a:bodyPr/>
        <a:lstStyle/>
        <a:p>
          <a:r>
            <a:rPr lang="cs-CZ" dirty="0"/>
            <a:t>Výběr mobilit a účastníků, hledání partnerů</a:t>
          </a:r>
        </a:p>
      </dgm:t>
    </dgm:pt>
    <dgm:pt modelId="{F7C3C850-B8C8-4CE8-B224-0B5F41D382F7}" type="parTrans" cxnId="{22E88474-5ACF-4B7D-8F5F-9431838B43C7}">
      <dgm:prSet/>
      <dgm:spPr/>
      <dgm:t>
        <a:bodyPr/>
        <a:lstStyle/>
        <a:p>
          <a:endParaRPr lang="cs-CZ"/>
        </a:p>
      </dgm:t>
    </dgm:pt>
    <dgm:pt modelId="{50094B32-F1FB-4897-898E-FF2714B38FE6}" type="sibTrans" cxnId="{22E88474-5ACF-4B7D-8F5F-9431838B43C7}">
      <dgm:prSet/>
      <dgm:spPr/>
      <dgm:t>
        <a:bodyPr/>
        <a:lstStyle/>
        <a:p>
          <a:endParaRPr lang="cs-CZ"/>
        </a:p>
      </dgm:t>
    </dgm:pt>
    <dgm:pt modelId="{06DBFBB6-447C-4DEB-A6BB-04572C3E8FE7}">
      <dgm:prSet phldrT="[Text]"/>
      <dgm:spPr/>
      <dgm:t>
        <a:bodyPr/>
        <a:lstStyle/>
        <a:p>
          <a:r>
            <a:rPr lang="cs-CZ" dirty="0"/>
            <a:t>Řízení projektu</a:t>
          </a:r>
        </a:p>
      </dgm:t>
    </dgm:pt>
    <dgm:pt modelId="{A740645A-5837-4FBA-9D09-7BAD6F406EED}" type="parTrans" cxnId="{BC0CDBB1-C9C0-4BF1-80AA-A8905EA20DB9}">
      <dgm:prSet/>
      <dgm:spPr/>
      <dgm:t>
        <a:bodyPr/>
        <a:lstStyle/>
        <a:p>
          <a:endParaRPr lang="cs-CZ"/>
        </a:p>
      </dgm:t>
    </dgm:pt>
    <dgm:pt modelId="{529217D7-872C-4135-A2C2-90C90BA20E20}" type="sibTrans" cxnId="{BC0CDBB1-C9C0-4BF1-80AA-A8905EA20DB9}">
      <dgm:prSet/>
      <dgm:spPr/>
      <dgm:t>
        <a:bodyPr/>
        <a:lstStyle/>
        <a:p>
          <a:endParaRPr lang="cs-CZ"/>
        </a:p>
      </dgm:t>
    </dgm:pt>
    <dgm:pt modelId="{39B7B6C0-4A53-4C90-99A9-15EBCB4E8EB5}">
      <dgm:prSet phldrT="[Text]"/>
      <dgm:spPr/>
      <dgm:t>
        <a:bodyPr/>
        <a:lstStyle/>
        <a:p>
          <a:r>
            <a:rPr lang="cs-CZ" dirty="0"/>
            <a:t>Příprava účastníků</a:t>
          </a:r>
        </a:p>
      </dgm:t>
    </dgm:pt>
    <dgm:pt modelId="{22CF6E76-9A34-4822-BBB5-ED793059A082}" type="parTrans" cxnId="{1EF62D73-EB6C-4828-8DDC-7D1E0EE6D4FB}">
      <dgm:prSet/>
      <dgm:spPr/>
      <dgm:t>
        <a:bodyPr/>
        <a:lstStyle/>
        <a:p>
          <a:endParaRPr lang="cs-CZ"/>
        </a:p>
      </dgm:t>
    </dgm:pt>
    <dgm:pt modelId="{D81FBC4F-5652-4257-9D58-48359C956DF2}" type="sibTrans" cxnId="{1EF62D73-EB6C-4828-8DDC-7D1E0EE6D4FB}">
      <dgm:prSet/>
      <dgm:spPr/>
      <dgm:t>
        <a:bodyPr/>
        <a:lstStyle/>
        <a:p>
          <a:endParaRPr lang="cs-CZ"/>
        </a:p>
      </dgm:t>
    </dgm:pt>
    <dgm:pt modelId="{44549E93-0970-4FA0-A05A-7C771A45B452}">
      <dgm:prSet phldrT="[Text]"/>
      <dgm:spPr/>
      <dgm:t>
        <a:bodyPr/>
        <a:lstStyle/>
        <a:p>
          <a:r>
            <a:rPr lang="cs-CZ" dirty="0"/>
            <a:t>Výběrové řízení na poskytovatele služeb</a:t>
          </a:r>
        </a:p>
      </dgm:t>
    </dgm:pt>
    <dgm:pt modelId="{19D54303-1FFC-4838-9E32-CD26F424FBE4}" type="parTrans" cxnId="{1686CC50-65F0-414F-8DBA-1E976AACBE56}">
      <dgm:prSet/>
      <dgm:spPr/>
      <dgm:t>
        <a:bodyPr/>
        <a:lstStyle/>
        <a:p>
          <a:endParaRPr lang="cs-CZ"/>
        </a:p>
      </dgm:t>
    </dgm:pt>
    <dgm:pt modelId="{AF300261-BB7D-40B9-B4CC-340FE4F839D2}" type="sibTrans" cxnId="{1686CC50-65F0-414F-8DBA-1E976AACBE56}">
      <dgm:prSet/>
      <dgm:spPr/>
      <dgm:t>
        <a:bodyPr/>
        <a:lstStyle/>
        <a:p>
          <a:endParaRPr lang="cs-CZ"/>
        </a:p>
      </dgm:t>
    </dgm:pt>
    <dgm:pt modelId="{0279498A-FEFD-4FD4-A4C9-9B76EAA7010F}" type="pres">
      <dgm:prSet presAssocID="{25D9684F-8B08-42AA-B90D-628421C3D3BC}" presName="Name0" presStyleCnt="0">
        <dgm:presLayoutVars>
          <dgm:chMax val="7"/>
          <dgm:chPref val="7"/>
          <dgm:dir/>
        </dgm:presLayoutVars>
      </dgm:prSet>
      <dgm:spPr/>
    </dgm:pt>
    <dgm:pt modelId="{CC569813-48AE-4F24-B6BF-79C23F0C8A75}" type="pres">
      <dgm:prSet presAssocID="{25D9684F-8B08-42AA-B90D-628421C3D3BC}" presName="Name1" presStyleCnt="0"/>
      <dgm:spPr/>
    </dgm:pt>
    <dgm:pt modelId="{62C517A5-C36B-4384-B817-34185A9950D4}" type="pres">
      <dgm:prSet presAssocID="{25D9684F-8B08-42AA-B90D-628421C3D3BC}" presName="cycle" presStyleCnt="0"/>
      <dgm:spPr/>
    </dgm:pt>
    <dgm:pt modelId="{111EB0D3-03CC-4059-929E-7ED773E49792}" type="pres">
      <dgm:prSet presAssocID="{25D9684F-8B08-42AA-B90D-628421C3D3BC}" presName="srcNode" presStyleLbl="node1" presStyleIdx="0" presStyleCnt="4"/>
      <dgm:spPr/>
    </dgm:pt>
    <dgm:pt modelId="{5AC01026-2F16-454A-8C2E-1ED91B903E69}" type="pres">
      <dgm:prSet presAssocID="{25D9684F-8B08-42AA-B90D-628421C3D3BC}" presName="conn" presStyleLbl="parChTrans1D2" presStyleIdx="0" presStyleCnt="1"/>
      <dgm:spPr/>
    </dgm:pt>
    <dgm:pt modelId="{E2B406C2-5347-4C12-8008-672B59672C67}" type="pres">
      <dgm:prSet presAssocID="{25D9684F-8B08-42AA-B90D-628421C3D3BC}" presName="extraNode" presStyleLbl="node1" presStyleIdx="0" presStyleCnt="4"/>
      <dgm:spPr/>
    </dgm:pt>
    <dgm:pt modelId="{486977DB-1D6E-4E7E-82D0-1C42E5B71508}" type="pres">
      <dgm:prSet presAssocID="{25D9684F-8B08-42AA-B90D-628421C3D3BC}" presName="dstNode" presStyleLbl="node1" presStyleIdx="0" presStyleCnt="4"/>
      <dgm:spPr/>
    </dgm:pt>
    <dgm:pt modelId="{C22D5F71-888A-418F-953D-87AA67DD8A76}" type="pres">
      <dgm:prSet presAssocID="{F754AA4E-F0F9-49D3-AFDA-C22DE9F622E1}" presName="text_1" presStyleLbl="node1" presStyleIdx="0" presStyleCnt="4">
        <dgm:presLayoutVars>
          <dgm:bulletEnabled val="1"/>
        </dgm:presLayoutVars>
      </dgm:prSet>
      <dgm:spPr/>
    </dgm:pt>
    <dgm:pt modelId="{3E7C920C-9AF6-43E8-A30B-5B74F1C6BF87}" type="pres">
      <dgm:prSet presAssocID="{F754AA4E-F0F9-49D3-AFDA-C22DE9F622E1}" presName="accent_1" presStyleCnt="0"/>
      <dgm:spPr/>
    </dgm:pt>
    <dgm:pt modelId="{847398FE-F830-4E28-AEBC-62BD53A11519}" type="pres">
      <dgm:prSet presAssocID="{F754AA4E-F0F9-49D3-AFDA-C22DE9F622E1}" presName="accentRepeatNode" presStyleLbl="solidFgAcc1" presStyleIdx="0" presStyleCnt="4"/>
      <dgm:spPr/>
    </dgm:pt>
    <dgm:pt modelId="{DE2FA073-C06B-4343-B7EC-F1591E25EEFD}" type="pres">
      <dgm:prSet presAssocID="{44549E93-0970-4FA0-A05A-7C771A45B452}" presName="text_2" presStyleLbl="node1" presStyleIdx="1" presStyleCnt="4">
        <dgm:presLayoutVars>
          <dgm:bulletEnabled val="1"/>
        </dgm:presLayoutVars>
      </dgm:prSet>
      <dgm:spPr/>
    </dgm:pt>
    <dgm:pt modelId="{0519F3B1-7F55-4C36-B7BD-032B79A0CAF1}" type="pres">
      <dgm:prSet presAssocID="{44549E93-0970-4FA0-A05A-7C771A45B452}" presName="accent_2" presStyleCnt="0"/>
      <dgm:spPr/>
    </dgm:pt>
    <dgm:pt modelId="{0CA7FF19-B782-4393-8830-E814B75E8A35}" type="pres">
      <dgm:prSet presAssocID="{44549E93-0970-4FA0-A05A-7C771A45B452}" presName="accentRepeatNode" presStyleLbl="solidFgAcc1" presStyleIdx="1" presStyleCnt="4"/>
      <dgm:spPr/>
    </dgm:pt>
    <dgm:pt modelId="{E98EFBD3-681B-499E-8D55-B3973ED97B19}" type="pres">
      <dgm:prSet presAssocID="{06DBFBB6-447C-4DEB-A6BB-04572C3E8FE7}" presName="text_3" presStyleLbl="node1" presStyleIdx="2" presStyleCnt="4">
        <dgm:presLayoutVars>
          <dgm:bulletEnabled val="1"/>
        </dgm:presLayoutVars>
      </dgm:prSet>
      <dgm:spPr/>
    </dgm:pt>
    <dgm:pt modelId="{402D5033-A5AF-40B9-BF1C-675DFC04A18F}" type="pres">
      <dgm:prSet presAssocID="{06DBFBB6-447C-4DEB-A6BB-04572C3E8FE7}" presName="accent_3" presStyleCnt="0"/>
      <dgm:spPr/>
    </dgm:pt>
    <dgm:pt modelId="{E69FC517-CE86-41C5-A416-D30477C176F9}" type="pres">
      <dgm:prSet presAssocID="{06DBFBB6-447C-4DEB-A6BB-04572C3E8FE7}" presName="accentRepeatNode" presStyleLbl="solidFgAcc1" presStyleIdx="2" presStyleCnt="4"/>
      <dgm:spPr/>
    </dgm:pt>
    <dgm:pt modelId="{BAD7DC72-858A-4CD0-ADD6-F9ABD795D457}" type="pres">
      <dgm:prSet presAssocID="{39B7B6C0-4A53-4C90-99A9-15EBCB4E8EB5}" presName="text_4" presStyleLbl="node1" presStyleIdx="3" presStyleCnt="4">
        <dgm:presLayoutVars>
          <dgm:bulletEnabled val="1"/>
        </dgm:presLayoutVars>
      </dgm:prSet>
      <dgm:spPr/>
    </dgm:pt>
    <dgm:pt modelId="{24B39CF4-3F13-4A02-8FB1-0D6B2F0D29D6}" type="pres">
      <dgm:prSet presAssocID="{39B7B6C0-4A53-4C90-99A9-15EBCB4E8EB5}" presName="accent_4" presStyleCnt="0"/>
      <dgm:spPr/>
    </dgm:pt>
    <dgm:pt modelId="{8C293176-5405-43AE-B30E-B8269F9B8B67}" type="pres">
      <dgm:prSet presAssocID="{39B7B6C0-4A53-4C90-99A9-15EBCB4E8EB5}" presName="accentRepeatNode" presStyleLbl="solidFgAcc1" presStyleIdx="3" presStyleCnt="4"/>
      <dgm:spPr/>
    </dgm:pt>
  </dgm:ptLst>
  <dgm:cxnLst>
    <dgm:cxn modelId="{93CA682F-A186-4251-BA0A-3A8AB36E4451}" type="presOf" srcId="{44549E93-0970-4FA0-A05A-7C771A45B452}" destId="{DE2FA073-C06B-4343-B7EC-F1591E25EEFD}" srcOrd="0" destOrd="0" presId="urn:microsoft.com/office/officeart/2008/layout/VerticalCurvedList"/>
    <dgm:cxn modelId="{D503875C-D963-4FCF-AF71-BFB6B9C97F49}" type="presOf" srcId="{F754AA4E-F0F9-49D3-AFDA-C22DE9F622E1}" destId="{C22D5F71-888A-418F-953D-87AA67DD8A76}" srcOrd="0" destOrd="0" presId="urn:microsoft.com/office/officeart/2008/layout/VerticalCurvedList"/>
    <dgm:cxn modelId="{1686CC50-65F0-414F-8DBA-1E976AACBE56}" srcId="{25D9684F-8B08-42AA-B90D-628421C3D3BC}" destId="{44549E93-0970-4FA0-A05A-7C771A45B452}" srcOrd="1" destOrd="0" parTransId="{19D54303-1FFC-4838-9E32-CD26F424FBE4}" sibTransId="{AF300261-BB7D-40B9-B4CC-340FE4F839D2}"/>
    <dgm:cxn modelId="{1EF62D73-EB6C-4828-8DDC-7D1E0EE6D4FB}" srcId="{25D9684F-8B08-42AA-B90D-628421C3D3BC}" destId="{39B7B6C0-4A53-4C90-99A9-15EBCB4E8EB5}" srcOrd="3" destOrd="0" parTransId="{22CF6E76-9A34-4822-BBB5-ED793059A082}" sibTransId="{D81FBC4F-5652-4257-9D58-48359C956DF2}"/>
    <dgm:cxn modelId="{22E88474-5ACF-4B7D-8F5F-9431838B43C7}" srcId="{25D9684F-8B08-42AA-B90D-628421C3D3BC}" destId="{F754AA4E-F0F9-49D3-AFDA-C22DE9F622E1}" srcOrd="0" destOrd="0" parTransId="{F7C3C850-B8C8-4CE8-B224-0B5F41D382F7}" sibTransId="{50094B32-F1FB-4897-898E-FF2714B38FE6}"/>
    <dgm:cxn modelId="{DAD1277A-822B-4AC4-A738-ADB6B468EBFF}" type="presOf" srcId="{39B7B6C0-4A53-4C90-99A9-15EBCB4E8EB5}" destId="{BAD7DC72-858A-4CD0-ADD6-F9ABD795D457}" srcOrd="0" destOrd="0" presId="urn:microsoft.com/office/officeart/2008/layout/VerticalCurvedList"/>
    <dgm:cxn modelId="{BC0CDBB1-C9C0-4BF1-80AA-A8905EA20DB9}" srcId="{25D9684F-8B08-42AA-B90D-628421C3D3BC}" destId="{06DBFBB6-447C-4DEB-A6BB-04572C3E8FE7}" srcOrd="2" destOrd="0" parTransId="{A740645A-5837-4FBA-9D09-7BAD6F406EED}" sibTransId="{529217D7-872C-4135-A2C2-90C90BA20E20}"/>
    <dgm:cxn modelId="{E21A49B9-A545-4983-80D0-A60461BDA1BA}" type="presOf" srcId="{25D9684F-8B08-42AA-B90D-628421C3D3BC}" destId="{0279498A-FEFD-4FD4-A4C9-9B76EAA7010F}" srcOrd="0" destOrd="0" presId="urn:microsoft.com/office/officeart/2008/layout/VerticalCurvedList"/>
    <dgm:cxn modelId="{2B96E1CF-101B-4BA6-8EEB-00B6F95C1A06}" type="presOf" srcId="{50094B32-F1FB-4897-898E-FF2714B38FE6}" destId="{5AC01026-2F16-454A-8C2E-1ED91B903E69}" srcOrd="0" destOrd="0" presId="urn:microsoft.com/office/officeart/2008/layout/VerticalCurvedList"/>
    <dgm:cxn modelId="{DC408EF5-8230-41EE-8B39-F8884AFA3220}" type="presOf" srcId="{06DBFBB6-447C-4DEB-A6BB-04572C3E8FE7}" destId="{E98EFBD3-681B-499E-8D55-B3973ED97B19}" srcOrd="0" destOrd="0" presId="urn:microsoft.com/office/officeart/2008/layout/VerticalCurvedList"/>
    <dgm:cxn modelId="{8390D6DF-B799-4C7B-BEDC-435940EB7C6B}" type="presParOf" srcId="{0279498A-FEFD-4FD4-A4C9-9B76EAA7010F}" destId="{CC569813-48AE-4F24-B6BF-79C23F0C8A75}" srcOrd="0" destOrd="0" presId="urn:microsoft.com/office/officeart/2008/layout/VerticalCurvedList"/>
    <dgm:cxn modelId="{6E6F18A5-4257-4B34-993E-CBB57FACFA22}" type="presParOf" srcId="{CC569813-48AE-4F24-B6BF-79C23F0C8A75}" destId="{62C517A5-C36B-4384-B817-34185A9950D4}" srcOrd="0" destOrd="0" presId="urn:microsoft.com/office/officeart/2008/layout/VerticalCurvedList"/>
    <dgm:cxn modelId="{DEBB4D56-4627-469D-9707-AB2F883FAA83}" type="presParOf" srcId="{62C517A5-C36B-4384-B817-34185A9950D4}" destId="{111EB0D3-03CC-4059-929E-7ED773E49792}" srcOrd="0" destOrd="0" presId="urn:microsoft.com/office/officeart/2008/layout/VerticalCurvedList"/>
    <dgm:cxn modelId="{A1D1AE80-03A9-4FE4-AC0A-B2ACA6768B27}" type="presParOf" srcId="{62C517A5-C36B-4384-B817-34185A9950D4}" destId="{5AC01026-2F16-454A-8C2E-1ED91B903E69}" srcOrd="1" destOrd="0" presId="urn:microsoft.com/office/officeart/2008/layout/VerticalCurvedList"/>
    <dgm:cxn modelId="{01F28097-56DA-4D9C-AA18-51A9387111D0}" type="presParOf" srcId="{62C517A5-C36B-4384-B817-34185A9950D4}" destId="{E2B406C2-5347-4C12-8008-672B59672C67}" srcOrd="2" destOrd="0" presId="urn:microsoft.com/office/officeart/2008/layout/VerticalCurvedList"/>
    <dgm:cxn modelId="{EABE78F5-F386-4B6E-915A-B950AAA9CAE1}" type="presParOf" srcId="{62C517A5-C36B-4384-B817-34185A9950D4}" destId="{486977DB-1D6E-4E7E-82D0-1C42E5B71508}" srcOrd="3" destOrd="0" presId="urn:microsoft.com/office/officeart/2008/layout/VerticalCurvedList"/>
    <dgm:cxn modelId="{8219431A-443D-45A0-B528-05D5119868CD}" type="presParOf" srcId="{CC569813-48AE-4F24-B6BF-79C23F0C8A75}" destId="{C22D5F71-888A-418F-953D-87AA67DD8A76}" srcOrd="1" destOrd="0" presId="urn:microsoft.com/office/officeart/2008/layout/VerticalCurvedList"/>
    <dgm:cxn modelId="{0FEA135D-D0FF-476C-AB4E-2936B7982B8B}" type="presParOf" srcId="{CC569813-48AE-4F24-B6BF-79C23F0C8A75}" destId="{3E7C920C-9AF6-43E8-A30B-5B74F1C6BF87}" srcOrd="2" destOrd="0" presId="urn:microsoft.com/office/officeart/2008/layout/VerticalCurvedList"/>
    <dgm:cxn modelId="{51E042F0-D023-4395-9863-C3CE41306BEC}" type="presParOf" srcId="{3E7C920C-9AF6-43E8-A30B-5B74F1C6BF87}" destId="{847398FE-F830-4E28-AEBC-62BD53A11519}" srcOrd="0" destOrd="0" presId="urn:microsoft.com/office/officeart/2008/layout/VerticalCurvedList"/>
    <dgm:cxn modelId="{8D91C1F7-A7CD-4968-8EE1-99A6F97587E9}" type="presParOf" srcId="{CC569813-48AE-4F24-B6BF-79C23F0C8A75}" destId="{DE2FA073-C06B-4343-B7EC-F1591E25EEFD}" srcOrd="3" destOrd="0" presId="urn:microsoft.com/office/officeart/2008/layout/VerticalCurvedList"/>
    <dgm:cxn modelId="{C8D4D264-A502-412D-ABFC-4C6D135B19BA}" type="presParOf" srcId="{CC569813-48AE-4F24-B6BF-79C23F0C8A75}" destId="{0519F3B1-7F55-4C36-B7BD-032B79A0CAF1}" srcOrd="4" destOrd="0" presId="urn:microsoft.com/office/officeart/2008/layout/VerticalCurvedList"/>
    <dgm:cxn modelId="{28A4197E-096A-4329-8261-2B3D96C61C52}" type="presParOf" srcId="{0519F3B1-7F55-4C36-B7BD-032B79A0CAF1}" destId="{0CA7FF19-B782-4393-8830-E814B75E8A35}" srcOrd="0" destOrd="0" presId="urn:microsoft.com/office/officeart/2008/layout/VerticalCurvedList"/>
    <dgm:cxn modelId="{BB21493D-AF5B-44AE-AA8B-24F1B9C977FC}" type="presParOf" srcId="{CC569813-48AE-4F24-B6BF-79C23F0C8A75}" destId="{E98EFBD3-681B-499E-8D55-B3973ED97B19}" srcOrd="5" destOrd="0" presId="urn:microsoft.com/office/officeart/2008/layout/VerticalCurvedList"/>
    <dgm:cxn modelId="{DBC724AB-1CB8-4720-B2C3-3F4BF45B5930}" type="presParOf" srcId="{CC569813-48AE-4F24-B6BF-79C23F0C8A75}" destId="{402D5033-A5AF-40B9-BF1C-675DFC04A18F}" srcOrd="6" destOrd="0" presId="urn:microsoft.com/office/officeart/2008/layout/VerticalCurvedList"/>
    <dgm:cxn modelId="{80BA2EC6-6E21-4E32-A84F-3D3CABFBA5EA}" type="presParOf" srcId="{402D5033-A5AF-40B9-BF1C-675DFC04A18F}" destId="{E69FC517-CE86-41C5-A416-D30477C176F9}" srcOrd="0" destOrd="0" presId="urn:microsoft.com/office/officeart/2008/layout/VerticalCurvedList"/>
    <dgm:cxn modelId="{D0FEE1E7-45C9-411E-8943-82EB059BA9C4}" type="presParOf" srcId="{CC569813-48AE-4F24-B6BF-79C23F0C8A75}" destId="{BAD7DC72-858A-4CD0-ADD6-F9ABD795D457}" srcOrd="7" destOrd="0" presId="urn:microsoft.com/office/officeart/2008/layout/VerticalCurvedList"/>
    <dgm:cxn modelId="{FE179D4A-7A16-4145-A729-90AA583AD789}" type="presParOf" srcId="{CC569813-48AE-4F24-B6BF-79C23F0C8A75}" destId="{24B39CF4-3F13-4A02-8FB1-0D6B2F0D29D6}" srcOrd="8" destOrd="0" presId="urn:microsoft.com/office/officeart/2008/layout/VerticalCurvedList"/>
    <dgm:cxn modelId="{CDDB4423-3EEE-4DF8-97DC-668207139D54}" type="presParOf" srcId="{24B39CF4-3F13-4A02-8FB1-0D6B2F0D29D6}" destId="{8C293176-5405-43AE-B30E-B8269F9B8B6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C2D6D1-2113-43B9-85D8-5F50FD1061A0}">
      <dsp:nvSpPr>
        <dsp:cNvPr id="0" name=""/>
        <dsp:cNvSpPr/>
      </dsp:nvSpPr>
      <dsp:spPr>
        <a:xfrm>
          <a:off x="-128864" y="0"/>
          <a:ext cx="4392488" cy="439248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2F114D-9A93-411A-BC29-9A2E38B05D87}">
      <dsp:nvSpPr>
        <dsp:cNvPr id="0" name=""/>
        <dsp:cNvSpPr/>
      </dsp:nvSpPr>
      <dsp:spPr>
        <a:xfrm>
          <a:off x="380290" y="441608"/>
          <a:ext cx="6229294" cy="10397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Výuka a studium cizích jazyků</a:t>
          </a:r>
        </a:p>
      </dsp:txBody>
      <dsp:txXfrm>
        <a:off x="431048" y="492366"/>
        <a:ext cx="6127778" cy="938268"/>
      </dsp:txXfrm>
    </dsp:sp>
    <dsp:sp modelId="{0749A756-002D-4919-B108-5C4FAB2EFC5C}">
      <dsp:nvSpPr>
        <dsp:cNvPr id="0" name=""/>
        <dsp:cNvSpPr/>
      </dsp:nvSpPr>
      <dsp:spPr>
        <a:xfrm>
          <a:off x="380290" y="1611365"/>
          <a:ext cx="6229294" cy="10397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Nové inovativní osnovy / vzdělávací metody / vývoj vzdělávacích kurzů</a:t>
          </a:r>
        </a:p>
      </dsp:txBody>
      <dsp:txXfrm>
        <a:off x="431048" y="1662123"/>
        <a:ext cx="6127778" cy="938268"/>
      </dsp:txXfrm>
    </dsp:sp>
    <dsp:sp modelId="{4F2E5424-1FC9-4ED4-A32B-697DAFD33D5D}">
      <dsp:nvSpPr>
        <dsp:cNvPr id="0" name=""/>
        <dsp:cNvSpPr/>
      </dsp:nvSpPr>
      <dsp:spPr>
        <a:xfrm>
          <a:off x="412396" y="2781122"/>
          <a:ext cx="6165083" cy="10397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Inkluze - rovnost</a:t>
          </a:r>
        </a:p>
      </dsp:txBody>
      <dsp:txXfrm>
        <a:off x="463154" y="2831880"/>
        <a:ext cx="6063567" cy="9382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ADAF6-809A-4C98-8206-02A2541FBAFC}">
      <dsp:nvSpPr>
        <dsp:cNvPr id="0" name=""/>
        <dsp:cNvSpPr/>
      </dsp:nvSpPr>
      <dsp:spPr>
        <a:xfrm rot="10800000">
          <a:off x="1957644" y="1713"/>
          <a:ext cx="6450796" cy="13312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7056" tIns="190500" rIns="3556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000" kern="1200" dirty="0"/>
            <a:t>JAZYKOVÉ KURZY</a:t>
          </a:r>
        </a:p>
      </dsp:txBody>
      <dsp:txXfrm rot="10800000">
        <a:off x="2290463" y="1713"/>
        <a:ext cx="6117977" cy="1331277"/>
      </dsp:txXfrm>
    </dsp:sp>
    <dsp:sp modelId="{F6C309F6-9C6D-4804-A7C5-E5BB2F755037}">
      <dsp:nvSpPr>
        <dsp:cNvPr id="0" name=""/>
        <dsp:cNvSpPr/>
      </dsp:nvSpPr>
      <dsp:spPr>
        <a:xfrm>
          <a:off x="1292005" y="1713"/>
          <a:ext cx="1331277" cy="133127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33CA37-32C2-41F9-8FE5-05BD2872B2E6}">
      <dsp:nvSpPr>
        <dsp:cNvPr id="0" name=""/>
        <dsp:cNvSpPr/>
      </dsp:nvSpPr>
      <dsp:spPr>
        <a:xfrm rot="10800000">
          <a:off x="1957644" y="1730387"/>
          <a:ext cx="6450796" cy="13312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7056" tIns="190500" rIns="3556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000" kern="1200" dirty="0"/>
            <a:t>STÍNOVÁNÍ</a:t>
          </a:r>
        </a:p>
      </dsp:txBody>
      <dsp:txXfrm rot="10800000">
        <a:off x="2290463" y="1730387"/>
        <a:ext cx="6117977" cy="1331277"/>
      </dsp:txXfrm>
    </dsp:sp>
    <dsp:sp modelId="{5A82678F-77DA-481A-B33F-5C9A004A8C1C}">
      <dsp:nvSpPr>
        <dsp:cNvPr id="0" name=""/>
        <dsp:cNvSpPr/>
      </dsp:nvSpPr>
      <dsp:spPr>
        <a:xfrm>
          <a:off x="1292005" y="1730387"/>
          <a:ext cx="1331277" cy="133127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9A8BC-2499-4F93-B359-660D046D5EA0}">
      <dsp:nvSpPr>
        <dsp:cNvPr id="0" name=""/>
        <dsp:cNvSpPr/>
      </dsp:nvSpPr>
      <dsp:spPr>
        <a:xfrm rot="10800000">
          <a:off x="1957644" y="3459060"/>
          <a:ext cx="6450796" cy="13312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7056" tIns="190500" rIns="3556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000" kern="1200" dirty="0"/>
            <a:t>VÝUKOVÝ POBYT</a:t>
          </a:r>
        </a:p>
      </dsp:txBody>
      <dsp:txXfrm rot="10800000">
        <a:off x="2290463" y="3459060"/>
        <a:ext cx="6117977" cy="1331277"/>
      </dsp:txXfrm>
    </dsp:sp>
    <dsp:sp modelId="{56EF00A5-A62D-4D17-BA3D-019102BE6D8F}">
      <dsp:nvSpPr>
        <dsp:cNvPr id="0" name=""/>
        <dsp:cNvSpPr/>
      </dsp:nvSpPr>
      <dsp:spPr>
        <a:xfrm>
          <a:off x="1292005" y="3459060"/>
          <a:ext cx="1331277" cy="133127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A84F52-7BEE-4E04-9088-9642BA524F85}">
      <dsp:nvSpPr>
        <dsp:cNvPr id="0" name=""/>
        <dsp:cNvSpPr/>
      </dsp:nvSpPr>
      <dsp:spPr>
        <a:xfrm>
          <a:off x="881381" y="1180"/>
          <a:ext cx="2326475" cy="9476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ANGLICKÝ JAZYK</a:t>
          </a:r>
        </a:p>
      </dsp:txBody>
      <dsp:txXfrm>
        <a:off x="909138" y="28937"/>
        <a:ext cx="2270961" cy="892172"/>
      </dsp:txXfrm>
    </dsp:sp>
    <dsp:sp modelId="{0B58B3D5-19AE-4F34-888D-946F01AEF066}">
      <dsp:nvSpPr>
        <dsp:cNvPr id="0" name=""/>
        <dsp:cNvSpPr/>
      </dsp:nvSpPr>
      <dsp:spPr>
        <a:xfrm>
          <a:off x="1114028" y="948867"/>
          <a:ext cx="232647" cy="710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0764"/>
              </a:lnTo>
              <a:lnTo>
                <a:pt x="232647" y="710764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F4C67B-0275-43F9-86FB-BBCADE18B050}">
      <dsp:nvSpPr>
        <dsp:cNvPr id="0" name=""/>
        <dsp:cNvSpPr/>
      </dsp:nvSpPr>
      <dsp:spPr>
        <a:xfrm>
          <a:off x="1346676" y="1185788"/>
          <a:ext cx="2956447" cy="9476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3 pedagogové</a:t>
          </a:r>
        </a:p>
      </dsp:txBody>
      <dsp:txXfrm>
        <a:off x="1374433" y="1213545"/>
        <a:ext cx="2900933" cy="892172"/>
      </dsp:txXfrm>
    </dsp:sp>
    <dsp:sp modelId="{BE3B8031-D72D-4D1A-815F-8AB34D936B12}">
      <dsp:nvSpPr>
        <dsp:cNvPr id="0" name=""/>
        <dsp:cNvSpPr/>
      </dsp:nvSpPr>
      <dsp:spPr>
        <a:xfrm>
          <a:off x="1114028" y="948867"/>
          <a:ext cx="232647" cy="1895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5372"/>
              </a:lnTo>
              <a:lnTo>
                <a:pt x="232647" y="1895372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8C7879-26AF-402A-8CF3-7EF92BE3676E}">
      <dsp:nvSpPr>
        <dsp:cNvPr id="0" name=""/>
        <dsp:cNvSpPr/>
      </dsp:nvSpPr>
      <dsp:spPr>
        <a:xfrm>
          <a:off x="1346676" y="2370396"/>
          <a:ext cx="1853932" cy="9476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Británie, Malta</a:t>
          </a:r>
        </a:p>
      </dsp:txBody>
      <dsp:txXfrm>
        <a:off x="1374433" y="2398153"/>
        <a:ext cx="1798418" cy="892172"/>
      </dsp:txXfrm>
    </dsp:sp>
    <dsp:sp modelId="{DC401CA8-4F4D-479E-A1D3-FA9299CED930}">
      <dsp:nvSpPr>
        <dsp:cNvPr id="0" name=""/>
        <dsp:cNvSpPr/>
      </dsp:nvSpPr>
      <dsp:spPr>
        <a:xfrm>
          <a:off x="4181823" y="0"/>
          <a:ext cx="2962543" cy="924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FRANCOUZSKÝ JAZYK</a:t>
          </a:r>
        </a:p>
      </dsp:txBody>
      <dsp:txXfrm>
        <a:off x="4208901" y="27078"/>
        <a:ext cx="2908387" cy="870368"/>
      </dsp:txXfrm>
    </dsp:sp>
    <dsp:sp modelId="{07A7690D-A744-4874-9793-D1E36F2DDCAF}">
      <dsp:nvSpPr>
        <dsp:cNvPr id="0" name=""/>
        <dsp:cNvSpPr/>
      </dsp:nvSpPr>
      <dsp:spPr>
        <a:xfrm>
          <a:off x="4478078" y="924524"/>
          <a:ext cx="298888" cy="711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1945"/>
              </a:lnTo>
              <a:lnTo>
                <a:pt x="298888" y="711945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453E-10DF-4BFE-9D1A-5538B46AF448}">
      <dsp:nvSpPr>
        <dsp:cNvPr id="0" name=""/>
        <dsp:cNvSpPr/>
      </dsp:nvSpPr>
      <dsp:spPr>
        <a:xfrm>
          <a:off x="4776967" y="1162627"/>
          <a:ext cx="1516298" cy="9476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1 pedagog</a:t>
          </a:r>
        </a:p>
      </dsp:txBody>
      <dsp:txXfrm>
        <a:off x="4804724" y="1190384"/>
        <a:ext cx="1460784" cy="892172"/>
      </dsp:txXfrm>
    </dsp:sp>
    <dsp:sp modelId="{1CDB4A87-DBFD-48ED-9BBD-36BE382D10C9}">
      <dsp:nvSpPr>
        <dsp:cNvPr id="0" name=""/>
        <dsp:cNvSpPr/>
      </dsp:nvSpPr>
      <dsp:spPr>
        <a:xfrm>
          <a:off x="4478078" y="924524"/>
          <a:ext cx="298888" cy="1896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6553"/>
              </a:lnTo>
              <a:lnTo>
                <a:pt x="298888" y="1896553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836D63-7981-4FEB-AE08-B417D60CBD98}">
      <dsp:nvSpPr>
        <dsp:cNvPr id="0" name=""/>
        <dsp:cNvSpPr/>
      </dsp:nvSpPr>
      <dsp:spPr>
        <a:xfrm>
          <a:off x="4776967" y="2347235"/>
          <a:ext cx="1516298" cy="9476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Francie</a:t>
          </a:r>
        </a:p>
      </dsp:txBody>
      <dsp:txXfrm>
        <a:off x="4804724" y="2374992"/>
        <a:ext cx="1460784" cy="8921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ADAF6-809A-4C98-8206-02A2541FBAFC}">
      <dsp:nvSpPr>
        <dsp:cNvPr id="0" name=""/>
        <dsp:cNvSpPr/>
      </dsp:nvSpPr>
      <dsp:spPr>
        <a:xfrm rot="10800000">
          <a:off x="1828147" y="375"/>
          <a:ext cx="6080760" cy="118610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3041" tIns="125730" rIns="234696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LPO L´ESSOURIAU, LES ULIS, FRANCIE </a:t>
          </a:r>
        </a:p>
      </dsp:txBody>
      <dsp:txXfrm rot="10800000">
        <a:off x="2124674" y="375"/>
        <a:ext cx="5784233" cy="1186108"/>
      </dsp:txXfrm>
    </dsp:sp>
    <dsp:sp modelId="{F6C309F6-9C6D-4804-A7C5-E5BB2F755037}">
      <dsp:nvSpPr>
        <dsp:cNvPr id="0" name=""/>
        <dsp:cNvSpPr/>
      </dsp:nvSpPr>
      <dsp:spPr>
        <a:xfrm>
          <a:off x="1235092" y="375"/>
          <a:ext cx="1186108" cy="118610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33CA37-32C2-41F9-8FE5-05BD2872B2E6}">
      <dsp:nvSpPr>
        <dsp:cNvPr id="0" name=""/>
        <dsp:cNvSpPr/>
      </dsp:nvSpPr>
      <dsp:spPr>
        <a:xfrm rot="10800000">
          <a:off x="1828147" y="1540545"/>
          <a:ext cx="6080760" cy="118610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3041" tIns="125730" rIns="234696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 VEIKKOLAN KOULU, VEIKKOLA, FINSKO</a:t>
          </a:r>
        </a:p>
      </dsp:txBody>
      <dsp:txXfrm rot="10800000">
        <a:off x="2124674" y="1540545"/>
        <a:ext cx="5784233" cy="1186108"/>
      </dsp:txXfrm>
    </dsp:sp>
    <dsp:sp modelId="{5A82678F-77DA-481A-B33F-5C9A004A8C1C}">
      <dsp:nvSpPr>
        <dsp:cNvPr id="0" name=""/>
        <dsp:cNvSpPr/>
      </dsp:nvSpPr>
      <dsp:spPr>
        <a:xfrm>
          <a:off x="1235092" y="1540545"/>
          <a:ext cx="1186108" cy="118610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9A8BC-2499-4F93-B359-660D046D5EA0}">
      <dsp:nvSpPr>
        <dsp:cNvPr id="0" name=""/>
        <dsp:cNvSpPr/>
      </dsp:nvSpPr>
      <dsp:spPr>
        <a:xfrm rot="10800000">
          <a:off x="1828147" y="3080716"/>
          <a:ext cx="6080760" cy="118610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3041" tIns="125730" rIns="234696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 IISS MAJORANA-LATERZA, PUTIGNANO, ITÁLIE</a:t>
          </a:r>
        </a:p>
      </dsp:txBody>
      <dsp:txXfrm rot="10800000">
        <a:off x="2124674" y="3080716"/>
        <a:ext cx="5784233" cy="1186108"/>
      </dsp:txXfrm>
    </dsp:sp>
    <dsp:sp modelId="{56EF00A5-A62D-4D17-BA3D-019102BE6D8F}">
      <dsp:nvSpPr>
        <dsp:cNvPr id="0" name=""/>
        <dsp:cNvSpPr/>
      </dsp:nvSpPr>
      <dsp:spPr>
        <a:xfrm>
          <a:off x="1235092" y="3080716"/>
          <a:ext cx="1186108" cy="118610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C01026-2F16-454A-8C2E-1ED91B903E69}">
      <dsp:nvSpPr>
        <dsp:cNvPr id="0" name=""/>
        <dsp:cNvSpPr/>
      </dsp:nvSpPr>
      <dsp:spPr>
        <a:xfrm>
          <a:off x="-5478972" y="-838896"/>
          <a:ext cx="6523700" cy="6523700"/>
        </a:xfrm>
        <a:prstGeom prst="blockArc">
          <a:avLst>
            <a:gd name="adj1" fmla="val 18900000"/>
            <a:gd name="adj2" fmla="val 2700000"/>
            <a:gd name="adj3" fmla="val 331"/>
          </a:avLst>
        </a:pr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D5F71-888A-418F-953D-87AA67DD8A76}">
      <dsp:nvSpPr>
        <dsp:cNvPr id="0" name=""/>
        <dsp:cNvSpPr/>
      </dsp:nvSpPr>
      <dsp:spPr>
        <a:xfrm>
          <a:off x="546925" y="372553"/>
          <a:ext cx="6983258" cy="7454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173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Výběr mobilit a účastníků, hledání partnerů</a:t>
          </a:r>
        </a:p>
      </dsp:txBody>
      <dsp:txXfrm>
        <a:off x="546925" y="372553"/>
        <a:ext cx="6983258" cy="745494"/>
      </dsp:txXfrm>
    </dsp:sp>
    <dsp:sp modelId="{847398FE-F830-4E28-AEBC-62BD53A11519}">
      <dsp:nvSpPr>
        <dsp:cNvPr id="0" name=""/>
        <dsp:cNvSpPr/>
      </dsp:nvSpPr>
      <dsp:spPr>
        <a:xfrm>
          <a:off x="80991" y="279366"/>
          <a:ext cx="931868" cy="9318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2FA073-C06B-4343-B7EC-F1591E25EEFD}">
      <dsp:nvSpPr>
        <dsp:cNvPr id="0" name=""/>
        <dsp:cNvSpPr/>
      </dsp:nvSpPr>
      <dsp:spPr>
        <a:xfrm>
          <a:off x="974334" y="1490988"/>
          <a:ext cx="6555849" cy="7454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173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Výběrové řízení na poskytovatele služeb</a:t>
          </a:r>
        </a:p>
      </dsp:txBody>
      <dsp:txXfrm>
        <a:off x="974334" y="1490988"/>
        <a:ext cx="6555849" cy="745494"/>
      </dsp:txXfrm>
    </dsp:sp>
    <dsp:sp modelId="{0CA7FF19-B782-4393-8830-E814B75E8A35}">
      <dsp:nvSpPr>
        <dsp:cNvPr id="0" name=""/>
        <dsp:cNvSpPr/>
      </dsp:nvSpPr>
      <dsp:spPr>
        <a:xfrm>
          <a:off x="508400" y="1397802"/>
          <a:ext cx="931868" cy="9318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8EFBD3-681B-499E-8D55-B3973ED97B19}">
      <dsp:nvSpPr>
        <dsp:cNvPr id="0" name=""/>
        <dsp:cNvSpPr/>
      </dsp:nvSpPr>
      <dsp:spPr>
        <a:xfrm>
          <a:off x="974334" y="2609424"/>
          <a:ext cx="6555849" cy="7454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173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Řízení projektu</a:t>
          </a:r>
        </a:p>
      </dsp:txBody>
      <dsp:txXfrm>
        <a:off x="974334" y="2609424"/>
        <a:ext cx="6555849" cy="745494"/>
      </dsp:txXfrm>
    </dsp:sp>
    <dsp:sp modelId="{E69FC517-CE86-41C5-A416-D30477C176F9}">
      <dsp:nvSpPr>
        <dsp:cNvPr id="0" name=""/>
        <dsp:cNvSpPr/>
      </dsp:nvSpPr>
      <dsp:spPr>
        <a:xfrm>
          <a:off x="508400" y="2516237"/>
          <a:ext cx="931868" cy="9318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D7DC72-858A-4CD0-ADD6-F9ABD795D457}">
      <dsp:nvSpPr>
        <dsp:cNvPr id="0" name=""/>
        <dsp:cNvSpPr/>
      </dsp:nvSpPr>
      <dsp:spPr>
        <a:xfrm>
          <a:off x="546925" y="3727860"/>
          <a:ext cx="6983258" cy="7454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173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Příprava účastníků</a:t>
          </a:r>
        </a:p>
      </dsp:txBody>
      <dsp:txXfrm>
        <a:off x="546925" y="3727860"/>
        <a:ext cx="6983258" cy="745494"/>
      </dsp:txXfrm>
    </dsp:sp>
    <dsp:sp modelId="{8C293176-5405-43AE-B30E-B8269F9B8B67}">
      <dsp:nvSpPr>
        <dsp:cNvPr id="0" name=""/>
        <dsp:cNvSpPr/>
      </dsp:nvSpPr>
      <dsp:spPr>
        <a:xfrm>
          <a:off x="80991" y="3634673"/>
          <a:ext cx="931868" cy="9318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614D13-3DBC-4BDE-9C85-9597FC423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952" y="1982070"/>
            <a:ext cx="11029615" cy="1650292"/>
          </a:xfrm>
        </p:spPr>
        <p:txBody>
          <a:bodyPr>
            <a:normAutofit fontScale="90000"/>
          </a:bodyPr>
          <a:lstStyle/>
          <a:p>
            <a:r>
              <a:rPr lang="cs-CZ" sz="6200" dirty="0"/>
              <a:t>Učitelé, učme (se) bez hranic!</a:t>
            </a:r>
            <a:r>
              <a:rPr lang="cs-CZ" sz="4800" dirty="0"/>
              <a:t> 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EDBADA6-D9D9-4717-9B27-E315ABDEE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4952" y="3868072"/>
            <a:ext cx="11029615" cy="600556"/>
          </a:xfrm>
        </p:spPr>
        <p:txBody>
          <a:bodyPr>
            <a:normAutofit/>
          </a:bodyPr>
          <a:lstStyle/>
          <a:p>
            <a:pPr algn="ctr"/>
            <a:r>
              <a:rPr lang="cs-CZ" sz="2800" dirty="0"/>
              <a:t>2016-1-CZ01-KA101-023117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4822C0A-D754-4354-91EC-552F2AED26BE}"/>
              </a:ext>
            </a:extLst>
          </p:cNvPr>
          <p:cNvSpPr/>
          <p:nvPr/>
        </p:nvSpPr>
        <p:spPr>
          <a:xfrm>
            <a:off x="423746" y="5263968"/>
            <a:ext cx="113320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Tento projekt je realizován za finanční podpory programu Erasmus+ Evropské unie.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12FC45D-5DEC-4190-BBBB-03CC08194C63}"/>
              </a:ext>
            </a:extLst>
          </p:cNvPr>
          <p:cNvSpPr/>
          <p:nvPr/>
        </p:nvSpPr>
        <p:spPr>
          <a:xfrm>
            <a:off x="436226" y="5625495"/>
            <a:ext cx="113320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Za obsah sdělení odpovídá výlučně autor. Sdělení nereprezentuje názory Evropské komise a Evropská komise neodpovídá za použití informací, jež jsou jeho obsahem." 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eacea.ec.europa.eu/img/logos/erasmus_plus/eu_flag_co_funded_pos_%5Brgb%5D_left.jpg">
            <a:extLst>
              <a:ext uri="{FF2B5EF4-FFF2-40B4-BE49-F238E27FC236}">
                <a16:creationId xmlns:a16="http://schemas.microsoft.com/office/drawing/2014/main" id="{F47F039A-7CE0-48E1-A1B6-0965A8DF4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204" y="586174"/>
            <a:ext cx="5776774" cy="165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847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AA64446-91BF-4058-BE30-F3797A1420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680" y="1739589"/>
            <a:ext cx="11272554" cy="4962293"/>
          </a:xfrm>
        </p:spPr>
        <p:txBody>
          <a:bodyPr>
            <a:normAutofit/>
          </a:bodyPr>
          <a:lstStyle/>
          <a:p>
            <a:r>
              <a:rPr lang="cs-CZ" sz="2800" dirty="0"/>
              <a:t>Web a FB školy, hromadné emaily studentům a učitelům školy</a:t>
            </a:r>
          </a:p>
          <a:p>
            <a:r>
              <a:rPr lang="cs-CZ" sz="2800" dirty="0"/>
              <a:t>Projektové nástěnky</a:t>
            </a:r>
          </a:p>
          <a:p>
            <a:r>
              <a:rPr lang="cs-CZ" sz="2800" dirty="0"/>
              <a:t>Školní časopis </a:t>
            </a:r>
            <a:r>
              <a:rPr lang="cs-CZ" sz="2800" i="1" dirty="0"/>
              <a:t>Litero</a:t>
            </a:r>
          </a:p>
          <a:p>
            <a:r>
              <a:rPr lang="cs-CZ" sz="2800" dirty="0"/>
              <a:t>Dny otevřených dveří</a:t>
            </a:r>
          </a:p>
          <a:p>
            <a:r>
              <a:rPr lang="cs-CZ" sz="2800" i="1" dirty="0"/>
              <a:t>Nové Přerovsko</a:t>
            </a:r>
          </a:p>
          <a:p>
            <a:r>
              <a:rPr lang="cs-CZ" sz="2800" dirty="0"/>
              <a:t>Přerovská kabelová televize</a:t>
            </a:r>
          </a:p>
          <a:p>
            <a:r>
              <a:rPr lang="cs-CZ" sz="2800" i="1" dirty="0"/>
              <a:t>Speciál pro střední školy </a:t>
            </a:r>
            <a:r>
              <a:rPr lang="cs-CZ" sz="2800" dirty="0"/>
              <a:t>(příloha časopisu </a:t>
            </a:r>
            <a:r>
              <a:rPr lang="cs-CZ" sz="2800" i="1" dirty="0"/>
              <a:t>Řízení školy)</a:t>
            </a:r>
          </a:p>
          <a:p>
            <a:r>
              <a:rPr lang="cs-CZ" sz="2800" dirty="0"/>
              <a:t>Almanach k 25. výročí založení Gymnázia Jana Blahoslava v Přerově</a:t>
            </a:r>
          </a:p>
        </p:txBody>
      </p:sp>
      <p:sp>
        <p:nvSpPr>
          <p:cNvPr id="7" name="Nadpis 12">
            <a:extLst>
              <a:ext uri="{FF2B5EF4-FFF2-40B4-BE49-F238E27FC236}">
                <a16:creationId xmlns:a16="http://schemas.microsoft.com/office/drawing/2014/main" id="{D275F018-BEF0-48B4-93A2-9775B547F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" y="476672"/>
            <a:ext cx="12186657" cy="1262918"/>
          </a:xfrm>
        </p:spPr>
        <p:txBody>
          <a:bodyPr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</a:pPr>
            <a:br>
              <a:rPr lang="cs-CZ" sz="6000" b="1" dirty="0">
                <a:solidFill>
                  <a:schemeClr val="tx1"/>
                </a:solidFill>
                <a:latin typeface="Consolas"/>
              </a:rPr>
            </a:br>
            <a:r>
              <a:rPr lang="cs-CZ" sz="7200" b="1" dirty="0">
                <a:latin typeface="Consolas"/>
              </a:rPr>
              <a:t>diseminace projektu</a:t>
            </a:r>
            <a:endParaRPr lang="cs-CZ" sz="4800" b="1" dirty="0"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553363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532541-3DD3-41E5-8A32-66B3A7E8735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86F83E-A144-4A18-92C2-0BBCAE06B98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5873675"/>
            <a:ext cx="11296733" cy="5168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C2B616-8D14-45CB-A478-6E86E940972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5E8F75-14DA-4B0D-9A9D-517CDEDB139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2DFC63-1682-487D-9C51-E2AE6A828F8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4341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622CA6-F7C7-442F-B116-0CE98BFB4ED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328" y="610997"/>
            <a:ext cx="3705526" cy="5189048"/>
          </a:xfrm>
          <a:prstGeom prst="rect">
            <a:avLst/>
          </a:prstGeom>
          <a:solidFill>
            <a:srgbClr val="FFFF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3F9C0A-ED6A-47AD-8E68-07AD0DD446D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4340" y="610998"/>
            <a:ext cx="7498925" cy="5178980"/>
          </a:xfrm>
          <a:prstGeom prst="rect">
            <a:avLst/>
          </a:prstGeom>
          <a:solidFill>
            <a:srgbClr val="FFFF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0E4445C-A48B-47CA-8470-48B4C7A7A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856" y="1043024"/>
            <a:ext cx="3064266" cy="430072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38161DE-3F63-4AFD-BDAE-6D7EB635B4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87" r="14785"/>
          <a:stretch/>
        </p:blipFill>
        <p:spPr>
          <a:xfrm>
            <a:off x="4976090" y="632337"/>
            <a:ext cx="6132113" cy="520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18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AA64446-91BF-4058-BE30-F3797A1420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680" y="0"/>
            <a:ext cx="11272554" cy="6701882"/>
          </a:xfrm>
        </p:spPr>
        <p:txBody>
          <a:bodyPr>
            <a:normAutofit/>
          </a:bodyPr>
          <a:lstStyle/>
          <a:p>
            <a:r>
              <a:rPr lang="cs-CZ" sz="2800" dirty="0"/>
              <a:t>Inovace metod (Evropský den jazyků – CAVIARDAGE)</a:t>
            </a:r>
          </a:p>
          <a:p>
            <a:r>
              <a:rPr lang="cs-CZ" sz="2800" dirty="0"/>
              <a:t>Motivace studentů, zatraktivnění výuky (</a:t>
            </a:r>
            <a:r>
              <a:rPr lang="cs-CZ" sz="2800" dirty="0" err="1"/>
              <a:t>kahoot</a:t>
            </a:r>
            <a:r>
              <a:rPr lang="cs-CZ" sz="2800" dirty="0"/>
              <a:t>, </a:t>
            </a:r>
            <a:r>
              <a:rPr lang="cs-CZ" sz="2800" dirty="0" err="1"/>
              <a:t>plickers</a:t>
            </a:r>
            <a:r>
              <a:rPr lang="cs-CZ" sz="2800" dirty="0"/>
              <a:t>)</a:t>
            </a:r>
          </a:p>
          <a:p>
            <a:r>
              <a:rPr lang="cs-CZ" sz="2800" dirty="0"/>
              <a:t>Internacionalizace školy (</a:t>
            </a:r>
            <a:r>
              <a:rPr lang="cs-CZ" sz="2800" dirty="0" err="1"/>
              <a:t>eTwinning</a:t>
            </a:r>
            <a:r>
              <a:rPr lang="cs-CZ" sz="2800" dirty="0"/>
              <a:t>)</a:t>
            </a:r>
          </a:p>
          <a:p>
            <a:r>
              <a:rPr lang="cs-CZ" sz="2800" dirty="0"/>
              <a:t>Rovnost a inkluze </a:t>
            </a:r>
          </a:p>
        </p:txBody>
      </p:sp>
      <p:sp>
        <p:nvSpPr>
          <p:cNvPr id="7" name="Nadpis 12">
            <a:extLst>
              <a:ext uri="{FF2B5EF4-FFF2-40B4-BE49-F238E27FC236}">
                <a16:creationId xmlns:a16="http://schemas.microsoft.com/office/drawing/2014/main" id="{D275F018-BEF0-48B4-93A2-9775B547F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" y="476672"/>
            <a:ext cx="12186657" cy="1262918"/>
          </a:xfrm>
        </p:spPr>
        <p:txBody>
          <a:bodyPr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</a:pPr>
            <a:br>
              <a:rPr lang="cs-CZ" sz="6000" b="1" dirty="0">
                <a:solidFill>
                  <a:schemeClr val="tx1"/>
                </a:solidFill>
                <a:latin typeface="Consolas"/>
              </a:rPr>
            </a:br>
            <a:r>
              <a:rPr lang="cs-CZ" sz="7200" b="1" dirty="0">
                <a:latin typeface="Consolas"/>
              </a:rPr>
              <a:t>dopad projektu</a:t>
            </a:r>
            <a:endParaRPr lang="cs-CZ" sz="4800" b="1" dirty="0"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033927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8A8737F-8ADA-46A0-949E-74C59E8E2CF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149568-AD40-4185-9583-472DC9B5DA4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538554" cy="5897880"/>
          </a:xfrm>
          <a:prstGeom prst="rect">
            <a:avLst/>
          </a:prstGeom>
          <a:solidFill>
            <a:srgbClr val="FFFFFF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0B283A-0C00-4360-AFE9-36C74D1C692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3" y="480060"/>
            <a:ext cx="5538554" cy="5897880"/>
          </a:xfrm>
          <a:prstGeom prst="rect">
            <a:avLst/>
          </a:prstGeom>
          <a:solidFill>
            <a:srgbClr val="FFFFFF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17397A5-925E-46D8-9BC7-EFB5E33BD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20" y="298527"/>
            <a:ext cx="11603915" cy="632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52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F4B1B1-CB94-4161-A73D-3384C6A79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1513" y="492301"/>
            <a:ext cx="11991279" cy="1013800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latin typeface="Consolas"/>
              </a:rPr>
              <a:t>  </a:t>
            </a:r>
            <a:r>
              <a:rPr lang="cs-CZ" sz="5100" b="1" dirty="0">
                <a:latin typeface="Consolas"/>
              </a:rPr>
              <a:t>?nový projekt </a:t>
            </a:r>
            <a:r>
              <a:rPr lang="en-US" sz="5100" b="1" i="1" dirty="0">
                <a:latin typeface="Consolas"/>
              </a:rPr>
              <a:t>let</a:t>
            </a:r>
            <a:r>
              <a:rPr lang="cs-CZ" sz="5100" b="1" i="1" dirty="0">
                <a:latin typeface="Consolas"/>
              </a:rPr>
              <a:t>ˈ</a:t>
            </a:r>
            <a:r>
              <a:rPr lang="en-US" sz="5100" b="1" i="1" dirty="0">
                <a:latin typeface="Consolas"/>
              </a:rPr>
              <a:t>s </a:t>
            </a:r>
            <a:r>
              <a:rPr lang="en-US" sz="5100" b="1" i="1" dirty="0" err="1">
                <a:latin typeface="Consolas"/>
              </a:rPr>
              <a:t>clil</a:t>
            </a:r>
            <a:r>
              <a:rPr lang="cs-CZ" sz="5100" b="1" i="1" dirty="0">
                <a:latin typeface="Consolas"/>
              </a:rPr>
              <a:t> </a:t>
            </a:r>
            <a:r>
              <a:rPr lang="cs-CZ" sz="5100" b="1" dirty="0">
                <a:latin typeface="Consolas"/>
              </a:rPr>
              <a:t>2018-2020?</a:t>
            </a:r>
            <a:endParaRPr lang="en-US" sz="51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1008D7-CA28-471F-8E01-BA9E98C72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34809"/>
            <a:ext cx="11029615" cy="15941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dirty="0"/>
              <a:t>DĚKUJI ZA POZORNOST. </a:t>
            </a:r>
          </a:p>
        </p:txBody>
      </p:sp>
      <p:pic>
        <p:nvPicPr>
          <p:cNvPr id="1026" name="Picture 2" descr="Fotka uÅ¾ivatele GymnÃ¡zium Jana Blahoslava a StÅednÃ­ pedagogickÃ¡ Å¡kola.">
            <a:extLst>
              <a:ext uri="{FF2B5EF4-FFF2-40B4-BE49-F238E27FC236}">
                <a16:creationId xmlns:a16="http://schemas.microsoft.com/office/drawing/2014/main" id="{BE7B9177-1FFF-4CE9-A068-8F5C1AE1F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899" y="3162300"/>
            <a:ext cx="38862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079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1F12C2D3-BBF5-4C96-B4FB-CB2DB48A05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96" b="9900"/>
          <a:stretch/>
        </p:blipFill>
        <p:spPr>
          <a:xfrm>
            <a:off x="2267088" y="811970"/>
            <a:ext cx="8674114" cy="1561514"/>
          </a:xfrm>
          <a:prstGeom prst="rect">
            <a:avLst/>
          </a:prstGeom>
        </p:spPr>
      </p:pic>
      <p:pic>
        <p:nvPicPr>
          <p:cNvPr id="2050" name="Picture 2" descr="VÃ½sledek obrÃ¡zku pro KOLAUDACE JANA BLAHOSLAVA">
            <a:extLst>
              <a:ext uri="{FF2B5EF4-FFF2-40B4-BE49-F238E27FC236}">
                <a16:creationId xmlns:a16="http://schemas.microsoft.com/office/drawing/2014/main" id="{DBD70A09-BA02-4356-B914-3155CD901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0137"/>
            <a:ext cx="6028968" cy="338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Ã½sledek obrÃ¡zku pro PEDAGOGICKÃ PÅEROV">
            <a:extLst>
              <a:ext uri="{FF2B5EF4-FFF2-40B4-BE49-F238E27FC236}">
                <a16:creationId xmlns:a16="http://schemas.microsoft.com/office/drawing/2014/main" id="{AD3E09F6-4DF9-42B5-B03B-4DD6377135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97" b="2752"/>
          <a:stretch/>
        </p:blipFill>
        <p:spPr bwMode="auto">
          <a:xfrm>
            <a:off x="6096000" y="2500137"/>
            <a:ext cx="609600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960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3757" y="476672"/>
            <a:ext cx="12186657" cy="1262918"/>
          </a:xfrm>
        </p:spPr>
        <p:txBody>
          <a:bodyPr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</a:pPr>
            <a:br>
              <a:rPr lang="cs-CZ" sz="6000" b="1" dirty="0">
                <a:solidFill>
                  <a:schemeClr val="tx1"/>
                </a:solidFill>
                <a:latin typeface="Consolas"/>
              </a:rPr>
            </a:br>
            <a:r>
              <a:rPr lang="cs-CZ" sz="7200" b="1" dirty="0">
                <a:latin typeface="Consolas"/>
              </a:rPr>
              <a:t>témata projektu</a:t>
            </a:r>
            <a:endParaRPr lang="cs-CZ" sz="4800" b="1" dirty="0">
              <a:latin typeface="Consolas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2711624" y="1844824"/>
          <a:ext cx="64807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8522986"/>
      </p:ext>
    </p:extLst>
  </p:cSld>
  <p:clrMapOvr>
    <a:masterClrMapping/>
  </p:clrMapOvr>
  <p:transition spd="slow" advTm="9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2">
            <a:extLst>
              <a:ext uri="{FF2B5EF4-FFF2-40B4-BE49-F238E27FC236}">
                <a16:creationId xmlns:a16="http://schemas.microsoft.com/office/drawing/2014/main" id="{F1AC263E-E77E-4C50-A2DC-59258D4C9F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0548772"/>
              </p:ext>
            </p:extLst>
          </p:nvPr>
        </p:nvGraphicFramePr>
        <p:xfrm>
          <a:off x="1245777" y="1032974"/>
          <a:ext cx="9700446" cy="4792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4357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5343" y="612610"/>
            <a:ext cx="12186657" cy="1047751"/>
          </a:xfrm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</a:pPr>
            <a:r>
              <a:rPr lang="cs-CZ" sz="6000" dirty="0">
                <a:latin typeface="Consolas"/>
              </a:rPr>
              <a:t>JAZYKOVÉ KURZY</a:t>
            </a:r>
            <a:endParaRPr lang="cs-CZ" sz="4800" dirty="0">
              <a:latin typeface="Consolas"/>
            </a:endParaRPr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idx="1"/>
            <p:extLst/>
          </p:nvPr>
        </p:nvGraphicFramePr>
        <p:xfrm>
          <a:off x="2082892" y="2132856"/>
          <a:ext cx="8028383" cy="331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4619162"/>
            <a:ext cx="2095500" cy="14001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3254164"/>
            <a:ext cx="2095500" cy="10477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645" y="3268614"/>
            <a:ext cx="2095500" cy="14001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5490381"/>
      </p:ext>
    </p:extLst>
  </p:cSld>
  <p:clrMapOvr>
    <a:masterClrMapping/>
  </p:clrMapOvr>
  <p:transition spd="slow" advTm="8993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814039" y="382645"/>
            <a:ext cx="10125307" cy="1020762"/>
          </a:xfrm>
        </p:spPr>
        <p:txBody>
          <a:bodyPr>
            <a:normAutofit/>
          </a:bodyPr>
          <a:lstStyle/>
          <a:p>
            <a:pPr algn="r" defTabSz="914400">
              <a:lnSpc>
                <a:spcPct val="90000"/>
              </a:lnSpc>
              <a:spcBef>
                <a:spcPts val="0"/>
              </a:spcBef>
            </a:pPr>
            <a:r>
              <a:rPr lang="cs-CZ" sz="5400" dirty="0">
                <a:latin typeface="Consolas"/>
              </a:rPr>
              <a:t>STÍNOVÁNÍ-PARTNERSKÉ ŠKOLY</a:t>
            </a:r>
            <a:endParaRPr lang="cs-CZ" sz="4400" dirty="0">
              <a:latin typeface="Consolas"/>
            </a:endParaRPr>
          </a:p>
        </p:txBody>
      </p:sp>
      <p:graphicFrame>
        <p:nvGraphicFramePr>
          <p:cNvPr id="5" name="Zástupný symbol pro obsah 2"/>
          <p:cNvGraphicFramePr>
            <a:graphicFrameLocks noGrp="1"/>
          </p:cNvGraphicFramePr>
          <p:nvPr>
            <p:ph idx="1"/>
            <p:extLst/>
          </p:nvPr>
        </p:nvGraphicFramePr>
        <p:xfrm>
          <a:off x="-384720" y="1916832"/>
          <a:ext cx="9144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75"/>
          <a:stretch/>
        </p:blipFill>
        <p:spPr>
          <a:xfrm>
            <a:off x="7674087" y="1281124"/>
            <a:ext cx="2736304" cy="181986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3278907"/>
            <a:ext cx="5238750" cy="154305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12" t="13881"/>
          <a:stretch/>
        </p:blipFill>
        <p:spPr>
          <a:xfrm>
            <a:off x="7674088" y="4933426"/>
            <a:ext cx="3070077" cy="176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63428"/>
      </p:ext>
    </p:extLst>
  </p:cSld>
  <p:clrMapOvr>
    <a:masterClrMapping/>
  </p:clrMapOvr>
  <p:transition spd="med" advTm="9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337890" y="586159"/>
            <a:ext cx="11370890" cy="1020762"/>
          </a:xfrm>
        </p:spPr>
        <p:txBody>
          <a:bodyPr>
            <a:normAutofit/>
          </a:bodyPr>
          <a:lstStyle/>
          <a:p>
            <a:pPr algn="r" defTabSz="914400">
              <a:lnSpc>
                <a:spcPct val="90000"/>
              </a:lnSpc>
              <a:spcBef>
                <a:spcPts val="0"/>
              </a:spcBef>
            </a:pPr>
            <a:r>
              <a:rPr lang="cs-CZ" sz="5300" dirty="0">
                <a:latin typeface="Consolas"/>
              </a:rPr>
              <a:t>VÝUKOVÝ POBYT-PARTNERSKÁ ŠKOLa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1545712" y="1914878"/>
            <a:ext cx="9878881" cy="1218884"/>
            <a:chOff x="1815196" y="375"/>
            <a:chExt cx="6093711" cy="1218884"/>
          </a:xfrm>
        </p:grpSpPr>
        <p:sp>
          <p:nvSpPr>
            <p:cNvPr id="10" name="Pětiúhelník 9"/>
            <p:cNvSpPr/>
            <p:nvPr/>
          </p:nvSpPr>
          <p:spPr>
            <a:xfrm rot="10800000">
              <a:off x="1815196" y="33151"/>
              <a:ext cx="6080760" cy="1186108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ětiúhelník 4"/>
            <p:cNvSpPr/>
            <p:nvPr/>
          </p:nvSpPr>
          <p:spPr>
            <a:xfrm rot="21600000">
              <a:off x="2124674" y="375"/>
              <a:ext cx="5784233" cy="11861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23041" tIns="125730" rIns="234696" bIns="125730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3300" dirty="0"/>
                <a:t>INMACULADO CORAZON DE MARIA, LOGRONO, ŠPANĚLSKO</a:t>
              </a:r>
            </a:p>
          </p:txBody>
        </p:sp>
      </p:grpSp>
      <p:sp>
        <p:nvSpPr>
          <p:cNvPr id="12" name="Ovál 11"/>
          <p:cNvSpPr/>
          <p:nvPr/>
        </p:nvSpPr>
        <p:spPr>
          <a:xfrm>
            <a:off x="337890" y="1947654"/>
            <a:ext cx="1186108" cy="1186108"/>
          </a:xfrm>
          <a:prstGeom prst="ellipse">
            <a:avLst/>
          </a:prstGeom>
          <a:blipFill rotWithShape="1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9" name="Zástupný symbol pro obsah 1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69"/>
          <a:stretch/>
        </p:blipFill>
        <p:spPr>
          <a:xfrm>
            <a:off x="868440" y="3273830"/>
            <a:ext cx="6884828" cy="3409629"/>
          </a:xfr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706C652-88B4-4987-B8A8-F1DF06811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847" y="3273830"/>
            <a:ext cx="3409629" cy="340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52805"/>
      </p:ext>
    </p:extLst>
  </p:cSld>
  <p:clrMapOvr>
    <a:masterClrMapping/>
  </p:clrMapOvr>
  <p:transition spd="slow" advTm="9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2671" y="666243"/>
            <a:ext cx="12186657" cy="1020762"/>
          </a:xfrm>
        </p:spPr>
        <p:txBody>
          <a:bodyPr>
            <a:normAutofit fontScale="90000"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</a:pPr>
            <a:br>
              <a:rPr lang="cs-CZ" sz="5400" b="1" dirty="0">
                <a:solidFill>
                  <a:schemeClr val="tx1"/>
                </a:solidFill>
                <a:latin typeface="Consolas"/>
              </a:rPr>
            </a:br>
            <a:r>
              <a:rPr lang="cs-CZ" sz="6000" b="1" dirty="0">
                <a:latin typeface="Consolas"/>
              </a:rPr>
              <a:t>cíle projektu</a:t>
            </a:r>
            <a:endParaRPr lang="cs-CZ" sz="4400" b="1" dirty="0">
              <a:latin typeface="Consolas"/>
            </a:endParaRPr>
          </a:p>
        </p:txBody>
      </p:sp>
      <p:sp>
        <p:nvSpPr>
          <p:cNvPr id="6" name="Zástupný symbol pro obsah 13"/>
          <p:cNvSpPr>
            <a:spLocks noGrp="1"/>
          </p:cNvSpPr>
          <p:nvPr>
            <p:ph idx="1"/>
          </p:nvPr>
        </p:nvSpPr>
        <p:spPr>
          <a:xfrm>
            <a:off x="457201" y="1844824"/>
            <a:ext cx="11273882" cy="4680520"/>
          </a:xfrm>
        </p:spPr>
        <p:txBody>
          <a:bodyPr>
            <a:normAutofit/>
          </a:bodyPr>
          <a:lstStyle/>
          <a:p>
            <a:pPr marL="548640" indent="-274320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Wingdings"/>
              <a:buChar char="§"/>
            </a:pPr>
            <a:r>
              <a:rPr lang="cs-CZ" sz="4400" dirty="0">
                <a:solidFill>
                  <a:schemeClr val="tx1"/>
                </a:solidFill>
                <a:latin typeface="Corbel"/>
              </a:rPr>
              <a:t>Nové výukové metody</a:t>
            </a:r>
          </a:p>
          <a:p>
            <a:pPr marL="548640" indent="-274320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Wingdings"/>
              <a:buChar char="§"/>
            </a:pPr>
            <a:r>
              <a:rPr lang="cs-CZ" sz="4400" dirty="0">
                <a:solidFill>
                  <a:schemeClr val="tx1"/>
                </a:solidFill>
                <a:latin typeface="Corbel"/>
              </a:rPr>
              <a:t>Efektivní motivace žáků</a:t>
            </a:r>
          </a:p>
          <a:p>
            <a:pPr marL="548640" indent="-274320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Wingdings"/>
              <a:buChar char="§"/>
            </a:pPr>
            <a:r>
              <a:rPr lang="cs-CZ" sz="4400" dirty="0">
                <a:solidFill>
                  <a:schemeClr val="tx1"/>
                </a:solidFill>
                <a:latin typeface="Corbel"/>
              </a:rPr>
              <a:t>Vzdělávání žáků se specifickými potřebami</a:t>
            </a:r>
          </a:p>
          <a:p>
            <a:pPr marL="548640" indent="-274320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Wingdings"/>
              <a:buChar char="§"/>
            </a:pPr>
            <a:r>
              <a:rPr lang="cs-CZ" sz="4400" dirty="0">
                <a:solidFill>
                  <a:schemeClr val="tx1"/>
                </a:solidFill>
                <a:latin typeface="Corbel"/>
              </a:rPr>
              <a:t>Podpora talentovaných žáků</a:t>
            </a:r>
          </a:p>
          <a:p>
            <a:pPr marL="548640" indent="-274320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Wingdings"/>
              <a:buChar char="§"/>
            </a:pPr>
            <a:r>
              <a:rPr lang="cs-CZ" sz="4400" dirty="0">
                <a:solidFill>
                  <a:schemeClr val="tx1"/>
                </a:solidFill>
                <a:latin typeface="Corbel"/>
              </a:rPr>
              <a:t>Podpora multikulturního vzdělávání</a:t>
            </a:r>
          </a:p>
        </p:txBody>
      </p:sp>
    </p:spTree>
    <p:extLst>
      <p:ext uri="{BB962C8B-B14F-4D97-AF65-F5344CB8AC3E}">
        <p14:creationId xmlns:p14="http://schemas.microsoft.com/office/powerpoint/2010/main" val="1125328242"/>
      </p:ext>
    </p:extLst>
  </p:cSld>
  <p:clrMapOvr>
    <a:masterClrMapping/>
  </p:clrMapOvr>
  <p:transition spd="slow" advTm="9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3757" y="476672"/>
            <a:ext cx="12186657" cy="1262918"/>
          </a:xfrm>
        </p:spPr>
        <p:txBody>
          <a:bodyPr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</a:pPr>
            <a:br>
              <a:rPr lang="cs-CZ" sz="6000" b="1" dirty="0">
                <a:solidFill>
                  <a:schemeClr val="tx1"/>
                </a:solidFill>
                <a:latin typeface="Consolas"/>
              </a:rPr>
            </a:br>
            <a:r>
              <a:rPr lang="cs-CZ" sz="7200" b="1" dirty="0">
                <a:latin typeface="Consolas"/>
              </a:rPr>
              <a:t>PŘÍPRAVNÁ FÁZE</a:t>
            </a:r>
            <a:endParaRPr lang="cs-CZ" sz="4800" b="1" dirty="0">
              <a:latin typeface="Consolas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36810794"/>
              </p:ext>
            </p:extLst>
          </p:nvPr>
        </p:nvGraphicFramePr>
        <p:xfrm>
          <a:off x="234165" y="1889430"/>
          <a:ext cx="7597720" cy="4845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Obrázek 1">
            <a:extLst>
              <a:ext uri="{FF2B5EF4-FFF2-40B4-BE49-F238E27FC236}">
                <a16:creationId xmlns:a16="http://schemas.microsoft.com/office/drawing/2014/main" id="{3645EBD6-F073-4F2E-8662-85CE10832C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4766" y="1618628"/>
            <a:ext cx="3675486" cy="51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63963"/>
      </p:ext>
    </p:extLst>
  </p:cSld>
  <p:clrMapOvr>
    <a:masterClrMapping/>
  </p:clrMapOvr>
  <p:transition spd="slow" advTm="9000">
    <p:fade/>
  </p:transition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TC103457464[[fn=Dividend]]</Template>
  <TotalTime>139</TotalTime>
  <Words>206</Words>
  <Application>Microsoft Office PowerPoint</Application>
  <PresentationFormat>Širokoúhlá obrazovka</PresentationFormat>
  <Paragraphs>51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2" baseType="lpstr">
      <vt:lpstr>Arial</vt:lpstr>
      <vt:lpstr>Consolas</vt:lpstr>
      <vt:lpstr>Corbel</vt:lpstr>
      <vt:lpstr>Gill Sans MT</vt:lpstr>
      <vt:lpstr>Times New Roman</vt:lpstr>
      <vt:lpstr>Wingdings</vt:lpstr>
      <vt:lpstr>Wingdings 2</vt:lpstr>
      <vt:lpstr>Dividend</vt:lpstr>
      <vt:lpstr>Učitelé, učme (se) bez hranic! </vt:lpstr>
      <vt:lpstr>Prezentace aplikace PowerPoint</vt:lpstr>
      <vt:lpstr> témata projektu</vt:lpstr>
      <vt:lpstr>Prezentace aplikace PowerPoint</vt:lpstr>
      <vt:lpstr>JAZYKOVÉ KURZY</vt:lpstr>
      <vt:lpstr>STÍNOVÁNÍ-PARTNERSKÉ ŠKOLY</vt:lpstr>
      <vt:lpstr>VÝUKOVÝ POBYT-PARTNERSKÁ ŠKOLa</vt:lpstr>
      <vt:lpstr> cíle projektu</vt:lpstr>
      <vt:lpstr> PŘÍPRAVNÁ FÁZE</vt:lpstr>
      <vt:lpstr> diseminace projektu</vt:lpstr>
      <vt:lpstr>Prezentace aplikace PowerPoint</vt:lpstr>
      <vt:lpstr> dopad projektu</vt:lpstr>
      <vt:lpstr>Prezentace aplikace PowerPoint</vt:lpstr>
      <vt:lpstr>  ?nový projekt letˈs clil 2018-2020?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Holky</dc:creator>
  <cp:lastModifiedBy>Ludmila Fridrichová, Mgr.</cp:lastModifiedBy>
  <cp:revision>24</cp:revision>
  <dcterms:created xsi:type="dcterms:W3CDTF">2014-08-26T23:51:37Z</dcterms:created>
  <dcterms:modified xsi:type="dcterms:W3CDTF">2018-04-05T19:51:35Z</dcterms:modified>
</cp:coreProperties>
</file>