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7" r:id="rId3"/>
    <p:sldId id="265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6914" y="348343"/>
            <a:ext cx="10067697" cy="827314"/>
          </a:xfrm>
        </p:spPr>
        <p:txBody>
          <a:bodyPr>
            <a:noAutofit/>
          </a:bodyPr>
          <a:lstStyle/>
          <a:p>
            <a:r>
              <a:rPr lang="cs-CZ" sz="2000" i="1" dirty="0">
                <a:latin typeface="Arial" panose="020B0604020202020204" pitchFamily="34" charset="0"/>
                <a:ea typeface="Calibri" panose="020F0502020204030204" pitchFamily="34" charset="0"/>
              </a:rPr>
              <a:t>Tento projekt je</a:t>
            </a:r>
            <a:r>
              <a:rPr lang="cs-CZ" sz="20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ea typeface="Calibri" panose="020F0502020204030204" pitchFamily="34" charset="0"/>
              </a:rPr>
              <a:t>realizován za finanční podpory programu Erasmus+ Evropské unie.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89212" y="1632857"/>
            <a:ext cx="8915400" cy="2721429"/>
          </a:xfrm>
        </p:spPr>
        <p:txBody>
          <a:bodyPr/>
          <a:lstStyle/>
          <a:p>
            <a:pPr algn="ctr"/>
            <a:r>
              <a:rPr lang="cs-CZ" sz="4800" b="1" dirty="0">
                <a:solidFill>
                  <a:schemeClr val="tx1"/>
                </a:solidFill>
              </a:rPr>
              <a:t>CLIL</a:t>
            </a:r>
          </a:p>
          <a:p>
            <a:pPr algn="ctr"/>
            <a:r>
              <a:rPr lang="en-GB" sz="4800" b="1" dirty="0">
                <a:solidFill>
                  <a:schemeClr val="tx1"/>
                </a:solidFill>
              </a:rPr>
              <a:t>Bournemouth</a:t>
            </a:r>
          </a:p>
          <a:p>
            <a:pPr algn="ctr"/>
            <a:r>
              <a:rPr lang="cs-CZ" sz="4800" b="1" dirty="0">
                <a:solidFill>
                  <a:schemeClr val="tx1"/>
                </a:solidFill>
              </a:rPr>
              <a:t>Velká Británie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cs-CZ" sz="2800" dirty="0"/>
              <a:t>Mgr. Šárka Čecháčková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CA3B15-5B67-4A90-8D93-97481DAE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50" y="5911222"/>
            <a:ext cx="3350150" cy="9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1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Jazykové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Čtení </a:t>
            </a:r>
            <a:r>
              <a:rPr lang="cs-CZ" sz="2800" dirty="0"/>
              <a:t>– velký rozsah nové slovní zásoby</a:t>
            </a:r>
          </a:p>
          <a:p>
            <a:r>
              <a:rPr lang="cs-CZ" sz="2800" b="1" dirty="0"/>
              <a:t>Poslech</a:t>
            </a:r>
            <a:r>
              <a:rPr lang="cs-CZ" sz="2800" dirty="0"/>
              <a:t> – zdroje: učitel + média</a:t>
            </a:r>
          </a:p>
          <a:p>
            <a:r>
              <a:rPr lang="cs-CZ" sz="2800" b="1" dirty="0"/>
              <a:t>Psaní </a:t>
            </a:r>
            <a:r>
              <a:rPr lang="cs-CZ" sz="2800" dirty="0"/>
              <a:t>– visuální materiály (grafy, diagramy, mapy)</a:t>
            </a:r>
          </a:p>
          <a:p>
            <a:pPr marL="0" indent="0">
              <a:buNone/>
            </a:pPr>
            <a:r>
              <a:rPr lang="cs-CZ" sz="2800" dirty="0"/>
              <a:t>	Nedoporučuje se zatěžovat studenty psaním rozsáhlejších textů</a:t>
            </a:r>
          </a:p>
          <a:p>
            <a:r>
              <a:rPr lang="cs-CZ" sz="2800" b="1" dirty="0"/>
              <a:t>Mluvení </a:t>
            </a:r>
            <a:r>
              <a:rPr lang="cs-CZ" sz="2800" dirty="0"/>
              <a:t> - co nejvíce</a:t>
            </a:r>
            <a:endParaRPr lang="cs-CZ" sz="2800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77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Tipy a 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Jednoduchost, přehlednost ( číslování, grafy, tabulky, mapy a diagramy)</a:t>
            </a:r>
          </a:p>
          <a:p>
            <a:r>
              <a:rPr lang="cs-CZ" sz="2800" dirty="0"/>
              <a:t>Opakuj, opakuj, opakuj různými způsoby</a:t>
            </a:r>
          </a:p>
          <a:p>
            <a:r>
              <a:rPr lang="cs-CZ" sz="2800" dirty="0"/>
              <a:t>Počítej s tím, že tempo bude pomalejší než u běžné hodiny</a:t>
            </a:r>
          </a:p>
          <a:p>
            <a:r>
              <a:rPr lang="cs-CZ" sz="2800" dirty="0"/>
              <a:t>Používej co nejvíce vizuálních materiálů, doplň texty o obrázky</a:t>
            </a:r>
          </a:p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32151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>
                <a:solidFill>
                  <a:schemeClr val="tx1"/>
                </a:solidFill>
                <a:ea typeface="+mn-ea"/>
                <a:cs typeface="+mn-cs"/>
              </a:rPr>
              <a:t>Děkuji za pozornost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580" y="2133600"/>
            <a:ext cx="4572170" cy="3777621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7951" y="2133600"/>
            <a:ext cx="4552950" cy="37776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049" y="0"/>
            <a:ext cx="2017951" cy="5730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579" y="6083741"/>
            <a:ext cx="9754445" cy="7742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579" y="79255"/>
            <a:ext cx="933378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8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Bournemouth</a:t>
            </a:r>
            <a:endParaRPr lang="cs-CZ" sz="3600" b="1" dirty="0"/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2760" y="446088"/>
            <a:ext cx="4677966" cy="541496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1598613"/>
            <a:ext cx="3505199" cy="4262436"/>
          </a:xfrm>
          <a:prstGeom prst="rect">
            <a:avLst/>
          </a:prstGeom>
        </p:spPr>
      </p:pic>
      <p:sp>
        <p:nvSpPr>
          <p:cNvPr id="12" name="AutoShape 6" descr="data:image/jpeg;base64,/9j/4AAQSkZJRgABAQAAAQABAAD/2wBDABALDA4MChAODQ4SERATGCgaGBYWGDEjJR0oOjM9PDkzODdASFxOQERXRTc4UG1RV19iZ2hnPk1xeXBkeFxlZ2P/2wBDARESEhgVGC8aGi9jQjhCY2NjY2NjY2NjY2NjY2NjY2NjY2NjY2NjY2NjY2NjY2NjY2NjY2NjY2NjY2NjY2NjY2P/wAARCAUAA8ADASIAAhEBAxEB/8QAGwAAAgMBAQEAAAAAAAAAAAAAAAECAwQFBgf/xABJEAABBAAEBAQCCQIFAwMCBAcBAAIDEQQSITEFE0FRImFxgTKRBhQjQlKhscHR4fAVM2JykiRD8TRTglSiFiVEY3OTNYPCstL/xAAaAQEBAQEBAQEAAAAAAAAAAAAAAQIDBAUG/8QAJREBAQEBAAICAgIDAQEBAAAAAAERAhIhAzEEQRNRFCIyQgVh/9oADAMBAAIRAxEAPwCwBSpFJ0tOBUmmhFFICEIBKlJJUCVUmhAIQhAIQhAJKSVIEhNCBITQgSE0IBCE0CQmhAkJoRSQmkoBCaECQmhAJoCEAhCEAhCFAIQmgEkIRQmkmqgQhCAQhNRQhCFUCEIQCErQgaEIQCE0IBJNJEJFJpKgQhNAkJpUgSaEIBCEIBCEKAQhMIpIUqUSoEkmilQkJgJ0iEhNCARSdaIQKkJ0hBFCaSoSSkkiEhNCAQhCoE0kwgEIQgVJFSKSCKVKVJFBFCaSBUhCECQmhAkFNJAkUmmgjSKTRSCNJFSSpERpKlYQokILlJIJhZUJoQihCE0CQmhAkIQqBCE0CQhNAkIQgEIQgSE0IEhNCAQhCAQmhAIQhAIQhRQhCEAhCaBJoQgEk0kDSTQoEmhCAQhCAQkhUNCSaBoSTQCaSEAhCaBUhNFIIpopFIBNCaASTSpUJCaKRCQmmgVIpNCCNIUqUaQCEUnSBUnSdIUCpMBCkgiVEqZCiQggpAWpBqdIqNUhNFIiKEyEUgEUnSECpBTQgjSSkVEqhITSRBSSaEAhCEAhCSoaEkIBCEIEhNJAiEkykgSSaECQmhAkIQgEITQJNCFEIpJoVCSKaRQXJhCFlTSTSRTQkmgEUhCoEIQgEIQgEJoQKkJpIBFJpIBCEIBCEIEmhCATSTQCKQhFCEIpQCSaEAhMBCBITSKBJoQgEIQgEIQgEkIQCEIQCaSaATSTQCaSaAQEIQMIQhAIQhAIQhAITQgKRSEIgpFJoQKk6QhAUo0poQQpNSpJAkUmhAJpIQNJCEAkmhAkUmhAqRSaEUkIQiEhNJAikmhURKE0igSSkkiEhCFQIQkgaEIQCEk0AkmkgRSUkqQRQpJIEhCECQhCAQhCAQhCgEIQiBIoQqLU0kwopoQhRQkhCBoQhUCEIQCEJoBCYQgSE0kAhFIQJCaECQmkUAhCEAmkmEDSQhFCaEIBCEKAQmkgEk00EQmmkUAkmkgEJpFAkIQgE0k0AhCEAmEkIJISQgE0k0DQlaaAQhCACaSaAQhCAQmhAIQhVAhJNQCaEIBKk0ICkIQgKQhK0DQhCARSEIEhNJA0kWooGhJNAJJoQRQmUlQkITQRKSZUUQITQgSSlSSoSaSEAhCEAhCSBoQi0AUk7SUCKSZRSoSSaECQhCAQhNQJCEkAhCERcikKSKVITRSgSE6RSKSaEKhJpJoEhNCBhNRCaAQhJAwhCaCJQgoQCSaECQmooGhCEDQgIQCaSLRTQlaLUDSRaEQWmCooRUxqhIJoEhNJAikpFJAkIQgSaSaARaEIBNRTQO0Wl1TQCaSEDtNRTQSSQhA0IQgaEk0QJpIQCEIVAhCEDQhMKApCaSAtCCkgEFCEAE1FO0EkWlaSBpISQBSQhAJpIQNJCEAoppFUBStBSQFpIQiBCEIBCEKgSTSUAhCSoEIQgEISUAmkhA0kJoEkpUikEUJpIBCEIEhNJAJJpIL0JBNAwmFFO6QMhCLQooQmkVQkIQgEIQgEIQgaSaEAmkE0CKSZSQCEJIGkU0igSaSaAQhCARaEkAmkhA0JJoBCSagaaiFK0U0JWhAJIQgSSZSQCEIQCEIQCEkIGE0kIhoSTQNNRCaKaLQhBIISCaIE0kWgEIKSoaaQUkAhNJQCErRaokhK0WoHaSLQgEIQgEItCAQhCBJWgpKhoQhArQUkIGhCEAUk0kCKRTKiUQJIQgaEkIBCSaBhBStCASTSVAhCSAQkmgEIQoBNJMIBCEIEkpJIEhNJAJdU0IEkU0igtBTSCYQCFJKkUBSUU0EkJIQCSe6SAQhFIBCKTpAIRSEAmkhAFJSSpAkIQgEIQgVITSQCEIQCSaSAQhCAQhCATSTUAmkhA0JIRTKSaEQkk0kUIQkgdoSQgEIQiBCSaBoSTQMJpBCCSAkmgkhK00AkmUiqEhCEDCkFFAKCdpJWhAWgJIQO0JJoC07UU0DQlaFAIQhUO0JJIGSkhCBWi00qQCEk0DCEkIBCEkAoplJAkISRDQkmgEIQgEkykqBCEIBIoQUCQhCgaEkIGmopoGhJNAihCSAQhCAQhCBJJoQWWhBSQTTUEwUVKkIvRJA1IKCmEBSVKQCdIIIUqRSCKaEIBCEkDQEkkEggpIBQFITQgVIpNNBFKlKkkEaQpUikCRSlSiUEUJlCBITQgSEIUAhCaBJoQihCEIApJqKIEISQNCEkDSTQgSEIQCdpJoHaaimglaEgmgdp2op2gaErTtAIQgqgQkhA0WkhAIQkgkhJCBo6oQgEIKSBpqKEDQhJA00k0AkU0IIoTSQCEIQCSZSKBFJNJAkk0FEJCEIBNJCAQhCoSEIQCE0kCQmkoBCEIBCEIGhJCAQhCAQgoQCEIQIpKSSCYQkE0U0JJoGE0kIJJhIFCCwJqLSpBQIqKmQo0gSEEIVAkU1EoBCSaAQhCBhNJNA0ICaBJJoQJMIpCBFIplJBFClSVIEhOkUgSEUmgSEIUAhCEAhCEAkhCBIQhUJCdIQCEIUAkmkqBNJNQCaSaBoSQqHaEkIJISRaCQKdqCYQNJNJAIQkUDQkhA0IQgYTUU7QO0kWi0AhJFoGgJJoGi0kIGhCEAhJCBoQhAFRKkoFAkISQCSEIgQhCAQgJIGhJCBoSQgaSEIEgoSQCEIVAhCEDQkhQNCSaAQhCKEIQgSCmkiGmkEwimmkmgaaQUgEAEJgJ0oEDSmFEJ2gmklaLQBSITQgikQpJFURQnSVIBNCEDCYSCaBoQhAkIQgEIQgEITQKkUnSaCJCVKSSgRGiVKaKQVlKlOkZUEUlIhKkCQmQkgSaEUgKSTRSBUkpJIEhNCBITRSoSE0kCTSTQCEIQCaSEDRaSaBhSCiFJA0igoUCQhCoSE0iEAhJCBp2opoGhJCAQEk0DRaSEDTtRtFoJ2i1EFNAISQgaajaEASkU0IEVFSKgUAhCEAhCKRCTSQgEISQCEIVAhCFAIQhAkJpEIEhNJAIQhA0JIQNNJCKEWhCAQhCATCimiJJqKaCQUwqwpNKirWpqFpoGkVIJFAgUWki1Q7QSkEFAWneiigIGhFJoEFKkkwUBSE06QRQpUkQgSVoQgLTtRTQNK0IUErRaimgEIQgaYUUwglVopARaKRCiWqzokUFdJUplKkRCkKRQgihOkqQJCaECpFKSKRUaQmmggik6RSqIoTSQJCEIBCEIBNJCBgqQKii0E7RaiChBJJCEDSKEigEkIQNCSaBpIQgEIQgEItCBoQhAJpIQCEkWgkhIJoBBQkgRSTQgSKTQgSSkkQiEkmhAkkyEkAhCEAhCEAhCEAhCCgSSaRQCEIQCEIQNCEIo6oQhAJWmkiBNJNA0WhCBpgpBNFSBUgVAJoJ2i1EFNQCE0lQXSLSSQSQkmgdp2ooQO0KKkEDBUwoKQQNFJpKBEJUpIpUQpFKaVIIoTISQCEIQCaSagEwkhBK0KIKkimlaEkAkmhERQmhAkUmkgKRSaSAQhJAIQhFCRTSQRKSkkqEhNCIihNAQFITSKBIQhA01FNA0JIQNJNJAIQkgaEIQNCSEDStCSB2hJCCVoStNA0kJWgEJJhAwmkhA0k0kAhCEAhCEAgoQgSE0uiBFJNCBJKSVIhJoQgEIQgEkIQCSaSBIQhAJpIQCaEBA0k0IpJJoRBSEIpA0IQimE1EJ2gkmkEIJJhRTtAykhCAQhCAQhCAQhCAQhCCQKkoJhBMFNQtNQStO1FCAKLQkgZKSEIEhJJUStFqKYQSSKEFQCYKimglaVpJIJWi0kwgEISQCKQmgSFJIopJJpIgSQUkDQlaaBFJSpIoEhCFQIQkgEIQgSEIQCEIQCaKQgEFCEAkhJBIIUU0DSQhAISQgEJIQSQkhA7QlaYQCYSTQMIKaSAtCEkDQi0kDSQhA0JJoBJNCBIpNCBdEkykgEk0UgSE0kQJJpIBCEIpJJoRCQhCBoQhFNCEIBJNJA0BOkUgEIQgEITCAQnSSBppJoBO0kIGhCEAhCEAhCEAmkmgEwkhBJFpWmgkChRTtQNIp2hBEhCklSCKSnSRCoihSpIhArTtFIpQFp2lSEDSSRaBotCSCVpWkhAJ2ooVEsydqFp2glaCo2hQBKSaSoSaEIGkUJIBCEkAhCEAhJNAk0JoFSEJoEhCECQhCASTQgSaEIBJNJAJISQNCEIBCEkQ0wkFIBFMBNCLQCVotFoBJCEAmooQNCEIGhCEDQhCBoSTQIpUpJIEkmkgSE0kAkmUkAhCEAkmkgEJpIBCEIGhCSAQhCCaEIUAhCEAhCOqoaEkIGhFoQNNJFoGhJCBoSQgaEkIGmknaAQhCBoSTQNCAUIGhJNQNCSLQCEIQCSaSASQhAISQUAhCFQIQhAJIQgEIQgEkIQCEIQNCSaASTtJAIQhAJIQgEIQgEIQgEJoQJNCSAQhCASTQgSEIQCSaECSTQgSKTQgKRSE0CQmkgKTSQglaSSdoApJpIBCEIgQki0DTUbTCBoCSEVJNIJoBCEIBJCCgEkIQJCEIEhNCBITSQCEIQCSaSAQhCAQhCAQkhBNNCFAITQgSEIVAkmhAIQhAJpIQO0WkhA0JIQNNRQgki1FNA07UbRaCSdqNoQStO1C00ErTtQtO0ErQo2i0EgmogotQO07UUIGkgoQCEIQJCE1QkIQgSE0IEkmhAkWhCATSQgEIQgEIQgEIQgSEIpAIQE0CTQmoEhNCASTQiooTSKIEk0lQIQhAIQhAIQmgSKQhAJpJoEkmlSASTQgSaEIgQhFIoQhJAJIKEQKQUU0EqRVICZRSTQkgkhIItA0ii0IEkmooGkhOkAhOkIEhNJAkIIQgSaVIQCE0kAkmkgEk0kFgKEkwgaEIUAhCaBITQgSE0lQJoQgEqTQgVJ0hCASTQgSE6QQgSEJoC0JJoDqhCEAmkhA7RaSEDtO0kIGCnaihBK01BO0DQlaEDQhCgEkJ2qBCVoQCEIUCQhCoEIQgEJoQCEIUAkmmioopNCIVJoQgEITQJCEIBCEIEUlJJAkJpKgQhCBJpJoBCSEDQkhAJoQgEIQgEqTQgSE0qQFIpMIQKkUpJUggQilIhFIIoAUqSpEA0TSKEU0JItA7RaihA7QlaEDSQhEAUkkIpppWi1AISQqBCEKBJ0hCBIQmqIoTQgikmUkEgmkEwgkhK0WoGhCEDTUU0DQhCApFIQgVITQqBCEIEhNIoBFoSQNCVoQCEWkgaLSQgaEkIHaLSQgkhIIQCaSaAtFoRSAtO1FCCVotRQglaEkIGhCSB2hJCBoSTQCEk0AmkmoBNJNAIQhFCEIQJNCEAhFIKBIQhECEIQCSaECQmhBFCaFQkk0IEhNJAIQmgEJJoBCEIBCEIBCEIGhJNAITSQCKQhAKJUkII0ik0IFSE6SKBUkVJRKBJJlJENCEIGhK00U0JIQCEIQCEIQNCEKAQhJA0kIVCQhJABMKKEE7QooQSCaimgadqKaB2i0kIJWi0k0BaEkIHaSSEEkrSQgaVoQgEIQgEJIRDQhJFNCSEDQlaEEkrStNA0JItBJCjadoGhK0WgNk0IQCEJoEhCEAhCEAhCEAmkhA01G0WoJIStNA0JIRTQkhENCEWinSCmkgSKQhAkJpIBCEIgQhCAQhCBFJSSQJCEUqBCaECQmhAk0IQJCaECSUkqQCEIQNCSaAQkhA0k0kDQkhA0kIQJFJoQRpKlKkIIJppIBCEIBCaSASTSQCaSSCVoSRaB2hJCBpIQgSEItAkJ0hAIQhA0IQgaEkIHaEkIHadpIQO0JWi0DtCSEDQkhAIQhAIQkiGhJCBoQhAISTRQkhCILTtJCBoSCaAtFoQgdotKkIp2najaEErTtQTtBLohRtO0DTSQgE0kWgkkUIQJCE1AkJoQCEJoEmhCATQhFCEIQFotJCBpFCECQhCqAJpJoBCEKAQhNAqRSaSARSE0CpCkikEaSpTpKkEaTpNCApFICCgVJKSSBITpCoSSaEAhCECQhCBUmhCASQUIGkkhAykhCBITSQCEJIBCEkAhCSCSEkIBCEkDQkhAIQhBJFItCARSaECpCaECQmhAkJoQJCaKQJNFJIGhJCBoSQgdoSQiGkhCAQhCBoSTRSTQhAIQhAIpCEQISTQCaSaKaRQmgVJ0gIQKkUpJIFSdITQJCE0CQhJA7TtRTQMJpIUDQkmgEIQgEJIQStMFRQiphIpBNAJJoKCKEIRAhCEAhCEAmkhA+qaSEAhJNAISTQNMKNotBK0rStJA7QkhA0WkhA0JIQNCSaAQknaBIQUlQFJCSB2i0kkDQkhA0kkWgaEkIGhJJA0kIQCSEIBCEkDQkhA0JIQNCSEAhCEEkIQgaEk0AmkhA0JJoGhJNAIQhAIQhAUlSaECpJSQgihOkUgSEIRAhCEAmkmgEwkmihNJCAQhWQQSYh+SJpcd/RBXSkyJ8l5GFwG5A0C3DDwYdtvIlf3+4P5VUuM/CbrboB6BZ8lxS/DuijMkr2MaNy5yAIoWtfM0uLhYZdEeqhK8zWJPEOx1Crkt8p5ZBYKGZ2vTWtVLasjR9bgHwYNg/wB7nH91dhpH4txAwkBY34iBkAHqpYfhkPKZiMRK9rDs0AAvPYKWIxjGtEbQGMb8MbNgs7VTfFhWio4s7upLjl9upWeWRjR4avs0UFklnnkPhAydgaKjBLKyQOjGvmL/ACTTGmEFgEbGcz2sqbnMByyRFh9FXisTNEGgTPjY5oOUOoWq4cfORpMXgHUP8X6ppi8xxO+F9eRVMjeWRm67Fa4uLysFGOHarDaKqfcxfO42WkEVtqrKYoQrcrZPh0d27qsijS3rJUhCFUKkIQgE0kIGmki1AIQhAIQmgEIQimhCaAQhCBITSQCEIQCEIQCEIQCEIRAhCECTQhAIQhAkIQgEJIQCEIQNCLRaAQhK0Ai0JKgSQUkDStCEAhCSBpIQiBCEkU0JIQNJCEAhJCAQhCASQgoBCSEDQkhA0WkhA0JIQTCaimgEIQgE0IQCEIQCaSaAtCEIBCEIBCaECTSQgEIQgSaEIEhNCBJoQgEITQCELTgcI7Fy1eWNur3noFA8Fg3YpxN5Im/E89P6rQcdHDCRDE3khxDRm1krqSljsWA0QQDJE3YfufNcq8zsrNGtNE+p2HzWLtajY/icjvhihb0sMs/mq3cUxIIuemnTLQA+SbYoDCQ8u5g7Ei/kqH4djmBpBLb18R7FZxpqjx5zXJhsPJ6so/kuxg5YHYUzvwccUY0YB97yC4/D+HfWZ7L3CFnieTW3Za+IYum2xtNb4Y2BBRjZm4rEG6L4xoB9zyWKRjjT6LdaN6g1/wCV1GcPczCF8tOkqzr07IlwsMkbY2MpjdRleQdfNBzGOyu8ceYVpTki1oizZQZAMwB1Wl/CmF4JfJlGzXaj5rCzCmTxRtzPY8huUbWK+So6MpBjjfQb0odFgYxjwczWlwcemo1K6LIJjhywwva7NYBFfJU4iJkTTzg7M3/uBhcPcgIMjosoGQuGoFHXc+a2YZtYfEM6hocfn/VYmzAObWcssa7j81twTzPJiSGODjGW0e4PT5KxFVq2xKKdQf0PdBw04bmMMgHctKi2GR3wxvPoFplAgg0d0UrZWua37Vha7oSKtVA2ARsmhUik01URpKlJCCKFKkZUEU06QgSE00VFNCEAhCEDTUU0AmkmgSEIQCEJIhoQEIpoQhECKQFOkEKRSnSRCKikpEJUgihOkUiIoTpBQJCEKgQkhAISQgEISQCEIQJCEIBCEIBJNJAIQhAIQkiGkhCKEIQgSEIQCSaSAQhJA0JIQNCSEDSQhBMJhQBUggaEIpA0IpCgE0IpAITpCoSEIQCaEIBCSaASTQgEkIQCE0kAhCaASTQgSaE0E4IX4iZsUYtziupi5I8Hhxhodh8R/E5SwsY4fgTO/SaUeG/utXJlkMjy4+yx91r6QJLiSdSVQXhjab3s/O1erOH4Xmz1L/lHoNCT/CtIqbM15oSgk7Ajf00VkcUksvLY1xcdRsPL912W8NhDcvLBG3ief5V0GFgwEbp44Y2OrKMo3WNXGecMwWGbhWOvKM0r+5/v9lyJMTndnDcuSzmvRbcVA7FRuGZwBNlw6lczEYSOCVkfxA/ESKJ0NqK0xFznOAIyUCBfqpuJBBBr0WCOJ0DcjbyjRvorg4uguyC0/kUGh08rGEAl3kSnw+SLDxguNhzjTRuPVUREveGk7mrUZ4zHK7Neh0QdX62yR9siy5QT6qoYlhPiYQe4KzYeb7SMObRO6hzACWkahBZxGWIxR5TZLxZI2TwzntxEkZeQ4xOtt9aJCzuyh7ZaaSzUAiwVswD+ZJ8fx2K9kHNdiZo5bdI8Xrmz7fmtkPFMXG0Fk7nDudVlf/nNPTKRdeiYiZISRkJ6kb/NXBvinOOxJdNTnNY404XVC9Pks/xA9x+is4bHy3OO5MLjZ3+FU2QbG4VjNCFIjQOHwlRW0FIQlaBoSTQBQhFIBJOkIEmikkAhCEAmkhA0JIQNCEIBCEIBCEIgQhCKYUrUEwUE7RaQKRKBlJO0rQCSLQgColNCBJJkpFEJJCSoEISQNJNCASTSQCEIQCSEIBJNJAIQhAJWhCAtCEIgTSQihJNCBIQhAFJNCBIQhAITSQJCEKhpgqKagkCmCoJ2gsBTtV2naCaFG0WgnaSVotA0JIQSQopoBCEIBCEIBCSaA6ISTQCEIQNCSaAW7hWEGJxOZ4+yj8Tr/RYV2MRk4dw2OBwJkl8UlaGu36BZ6rUV436zxCYmGJxjBpvS1kOClaLkdEwVesg2WWeWSQlz9AdugCpEjCaD2E/7gseTWOh9RlP+WY5fKN4K1MweN+rtbHDTvxZhsuE2f/qDF16EEFbYsdiYT4ZpBpVE3opbpjrDA4txYJDRdp8VpcQxP2xwsQqOEBt+ZVnDJXyQy42ck5RlbrQJ/uvzXLnkL8RILN/qeqipiV7NnEBZW5sRjxzDXU5naV3CfMcdzaC7UEdNVYiUrgZXZRQvQIj3LfxCkphUhrY6qIJaQeo1XTGTY7K4HsbV2J/z5GHo80ffZUyaPNbHUK3GEHEvIO+qYKWipAeoKnM3LO/zN/NAGcGviHTuE57Ja8/eYCphqONYG43kMDgC1tVsDlC24PByw4mIlwyt0IzXaWLeyLFylws6Ch1oJ4XHSySxtpoGYA6eazWlcmBLWEh7C8nQkHZYzhMUZDnawjoWtBP6lbpMRKJnDMDlJAsJSYwtjc5zBYG4TRRwp0hdKXEFn1Vx21BUFtwUBhwM73gZjFV3fb5rEtcs1KMjVp2d+RUToaKFJ3iaHfNURQkhVDQhCBhCSEEkJJIJJJWhA0kJoEhNCBJoQgEUhCASTQgEJIQNJCEAhCEDtFpIQO0WooQO0WkhAWi0kIgtJCSoChCSAQhCAQhCAQhCASTQgSEIQJCEIBJNCBIRSEAhCECQmhAkIQgEIQgEIQgSaEIBJNCBITpFICkqUkUgSE6SpAJopCBoQhENCE0UIQmgSaKTQJCaSAQhCBITQgEIQgSaEIBNJNBv4PhhPjA9/wDlxDM4/os3FMU7EYpzm/eOVt7ALqRNGC4KXHSSfX2/v9VwpnUWmrJWPtpbh2sY7mBjS4Eg2ASeiliXl+Z7WgAN2WcWyhT7JIq6HXfVO3HQxOB720j9VFSEQMDczcw7EWkYGGgxjgdgGEj8grHsDYYZS7LzbIANarXwSP6zxFvjLmxDMQR8vzSxW/FgYLAQ4YG8jMzj3P8A5XELiTmBs7grXxvGsbIMzsvNfTT5BYmsyNoWRZ/VJEqb27OA8LtVFSYfCW71rXl1SI0zN2/RaiLJRYjd3b+iqJVhJOGaa+E1fqqlUW6OY2/S1LFgNkbl2LAVEA8tzetZlbiGtqHpmjBvzUVmBIIINEbFbC3nQslcBTbsDqseU5sta3VLdDQYxrDqyVoJ73ofZKI44NkxEwYKfG4j/cB19Vmge5mIjI08Q29VdjAW4qSVjrHMOvY2q3gECZgoX4gPun+EzTTxTy3Fzi9nn9URMdITzDkYBZeRpSlj2k8Qla0WS7QeqWPc4OZhWii1jS7XS63PzWMXWqKbDHDYks5hYyNra0aKzDZY/rOF+EYd99zLr+ilg2gYDE5yaeGWR62sT2NMzehrcNF/ontXUgdwx3+b9Yb60f0SmghkZK7Dl7GR0bJBzAmlzgx40BDvULbhy5vCZXHTmSNAHoCf4V9ooOhpK0/iZfUaKNrcZStFpItEO07UUIpoStCB2hJNA0JWhA0WkhA0Wki0ErStJCB2i0kIHaEkIC00kIHaEkIGhK0WgaSEIBBStFogSQhUCSaigaEkIBCLQgEIQgEJIQNJCSBp7qKYQNJNCBIQhAkIQgEkJoEhCEAkpJIFSE0IEhNCApCAmgSE0IBJNJAJpIUDQhCApCEKgTSTQCaSaATQhAJpIQCE0kAhCEAhCEAmkhA0FCEArsHB9YxUcXRx19OqpXX4HGGCbFOGjG0PX+6+azVhccnuQQt0a3T+/wC+i47ojMQ0GvNaMVIZZ3OPdQify5A+rron6V18Jw+AwR/Ztc4bl+tnutP1eFm/KaewaAuKzFPdIc5Ia7pegWkNN3f5rm0vkgjna0ObG9rDbQeh8itGHhbhMDLI1uV0nhFE/wB91zKObw2T5LpcRk5GGiiadWNs+u362g4WJyYjGlmjgBl1F1W5/f2UWj7OrshTwpaxskj3eOi3Iel9VFm9dDotREQcrg7spG2P8J06eijVEpg3Ge7NPZaRc2nQSgHXQ0qWNt2vwjUq3C6yFvVzSAk4WzKBTz4iO6BRvzTW7Z2hVmLBEGHvfIR8iVmGhtbp2iWCAg0PFmPbqUFEXwA7POjCVfwsXMYzoczTXoVjkfzH6DTYDsFtwRfzQ9zHBwFZq0PqlGeWTLiprFsc82O+qh/lPseJjh/yChKbkce5KthLWMzS1lJ8IIvXv6Ko1YpubFty3mnygHsCAPmsmPlLsfOWVZcQ2z0FrfBmPEYQ6nDKH+4G/wCS5/IBneZhT2G9f1WVPDuc7hMh3JLBQNaaqkwOEfOLZBrVHf1u10o5W/UXkZiA8NoHyKqZM2z4SPdTVcz6w4Mc9gccvR1fsV0Jjl4dg2XWbO417BWPEMjHim7Gy4afNR4gxsbcM0EktjrUVvr+6s9pWaM+KjsdFE6Eg7hR3Vsuoa/uNfVaRC0WkhVErQootBJCSEDtFpIQO0JIQStFqKLUVK0Wo2naqHaLUUIJIUbRaCVoUbRaCSLUUWgdotK0IHaLSQgdotK0WgdpItJA0JIQNJCEAhJFoGkhJA0WkhAJ2khA0JIQNJCEDCaimCgEISQCEkIBCEkDTSQgaKQhAIQhAkIKKQCdpIpAWmkmgSEJoIpqKaBoSQgaaSEDTUbTtA01FCCSErQiJIStFopoQlaBoQhAIQhAIQhAJpIQNduX/o+Cxs2dJ4v3/hcnCxc/ExxbhzgDXZdDj0+bENhGzALCzfvGo5SEk1UF9ip8xwFZj81BCzZqytvCmumx8bSTQOY+2q0cWmz4lzR3r5J8ELIG4jEvcAGNr9/2XOxMnMmcbtZk9tWoOJvXRJSDgRTtR36hItI13b3W2Tfqb7qN5XtPTZ3oVY0ZmChZB2Ci6KQfFG4eoQOG48Q3uDSsxNMkLsjXAn4td/mqy1zgCKDhobICtlIEzi4tyPAJaTugrbLm+6wP7loN/NaIpHnDvBaSQboHL69FlfEG0eYC07Gjqr2OP1cFrySHEA1RugR+iUVHFOqgKH+938q/AkyTjMBrdewv+/VZ3s5oEkY1JpzR0P8ABWnh3ix7GNOjGOA9aOvzSiuTN9YlzENYw2SGj291UJXySE53MaNaB2CvxzJXSBob4d+1lUOhc1gZbATq63ge26qNmb7GSfb/AKfL7l1fys5P1yL/APfYP+Q/lXPIbwxrC5oLnAXuNL7eqxMAY8OEzQRqCAf4UVc05OHE95q/+1QjcXOpoHfyAWvFMEmDjLG1nkzOJFDbfyWZuR8L4mdNj3O6zYuk94lIiZoCRXcnunxJ+bHS0bDTlHtoo4BmfGwg7ZrPtqqZHZ5HP/ESVqTEqKtZ4o3N9wqw0u+EE+itjZIx4JY4DbZWoqRaH/EQO6SqHaLSQgaaihA07SQgdoSQgdoStFoGi0kIHaLSQgaLSQgdoSRaB2i0kIGi1FCCSSEkDtCVotA0JWi0DQkhA0JIQNCSEAi0JIBFoSQO0WkhA0JItUNCSEDQkmoHaEgnSARSaKQRpFKVIQRpNOkUgSEUhAIQhAIQhAIQmgEqtNSAQQpFKzKikGdFoQgaEkIJWhJCBoSQgladqKEEkWop2iGmo2naBoStFoJWi0kWinaEkIGhJFoGhJNB1eARZ8W6U7Rtu/X+yqJ5YhO+TFMc+R5zZA6g319lrwH/AE/BcTN1f4R+n7lcMOdLIQACOrnGv2XO7rcbBi8KD4cEKv70h2R9fhsB2Dgy30sH03Vc+DfEzMJIyCaHhP8AIWN8HOJifkcBR+E6/ms+19O3BxHAAHPgGjXSqOnutR4lgq/6bDsLuzhX7Lzoa9u7AR5O1/NMOGaiHNNXr29k9q9HK8v4NI4tEbpTsBWl7fIFcSUeLMNnarscR+x4bBF2Zr8gP3K4rHD4HbH8itc/2zStMOLdvkouBa4g7hBW2V8RaSctAn7p6+ireygXN1b1vceqg12VwKuMmWQ5vn5dj3Ciq4zZLOjtPforMRrFC875cp9ioyxUM7NW+R2VklPwYd1D/wBQgpjeBbX6sO47eYWljOXhJHbkPaQe4WMCzrstuEIkwuIY8uy+E6a1qlIpYeS57+mwF73/AEV+BHLmkkZq3lPc0n0WfEtc3K0m8umm397K7htuGIZdAxHpfUD90DxBa+OKfKAMtZfO9lhJJJJ1JW8uazCZHAljX06uoI3H7LFLGYnlt2NwR1HdIlX4hpbg8PfXMVDDxF3jIto2B2J/jut2Oi5jYowQ0RANcTsPCLKx4nENcBFCMsTdPN3qrBonkDMFBRL2ve/PembZUR4Rj+Y57nCFrc4eNL10Hreilif/AOn4MeTz+akCIuHMje4t+sOLr/CBoDXraipYWdjOcWRMaIoXOzEak7D9VzzxWZo+zfGCNsoaFsAZhsHiM+jjlYXE+drnyua6Nw8RsHoVlW2DjmMaPjY/uCAaWvDY+THYpoxDiI4/tHNG1DX+FyByixuerA+8tuHbyOG4mdgvnOEbaPTd37JgqmdzSZepcbVSnHq1zfK1WtxmmhJCqGhJCBotJCBoSQgaEkIGhJNAIQhAIQhAIQhAIQkgaEkIBCEIBCKSQNCSaAQhCAQhNAkJoQJCdJUgEIpNAkJoQRQmnSoihSpFIIoUqQoEpBCEEgEJWi0DSTSQCSaSASTSQCEIQCaKTpAqTpOlKkEaUgEIUDQUJFBmQhCoEITQCEIQCEIQNCSaAQhCBoQhAIQhA0JIQNCSEDTSQgE0lOJhkkaxu7iAlI63EP8Ap+B4eEbvon9f3XMxBYzGSFg8Ja0ithuul9JHBpiibs1ulLlYTD4iZ7ssD3MOmYbLnGzbiWSeAOzOGlBwP7pRmpXvykgtG1aVavj4XiBGzmRhrg0aukbavw/D3QicnJb4yGgO66bdLTTGEPYe49Qp4ZjMRj4WAhzT4TXmR/CgzA4nlO5jJjTjrVadNQtH0fwrhxaN0hLnNBOria00S0kdHj7/ABkDoA391xLI20K6PGpC7EnsXkfILmrXP0l+2hw5jQRvVj+FQrIXbg3pqPJWSPLWhzBGR1OQH9QkRnVj/FEx3UeEpGeT8VegA/RWRyyva5okfdWNSqFCJ2G2RvI6jKSCrHfA9oY5mcXlPQjsspc53xEn1KsgFvA6616qVYhs31WrBFzYcQ5v4N1VKzO62CnEXl7+i0YUjNNENmwuHqdLT9DPC1kkb2vNVqD2WjDRPiw+Ke4lp5dV3FhZcPrJXQijXZbYnmbB4ttNbQaxt9Beg/JBRh802Gmh6gAt+aME0TTR4eTTxjKT011Chg9J3MOmZpaVswIYHc+UDmtjc6j1AGh9UE+I8oiUZntHMt5q7J+XkuaRANnyO/8AgB+62Z343AuFXJHVn8X9VzUhXQmDJIcHE1r3EghosDd3ojiAbzgxkZkAby4yHaGtO29q6JpZyZqvk4cOaO7iSG/n+iyNlbADE4l2f/MIPw+n7oNMkROBijOUEk3RJ28+u6yDAt0I01vRui0Y6R0f1eNhBqMOJHW1XeQXI45vwX+qyql3DA5wcXeAdCFZxFghEGGitoibmI7l29/ktOFLpsQxpd4dz2ACx4mbmSyvcPE92np0SFVROyyApSNyyOb2KirJtcju4pb/AGyrQkhVDQkhA0JJoBCEIBCE0CQmikCTQhAIQhAIQhAItCKQCEIQCEkIBNJCAQmkgChJCBotJCBotJCodoSTUAhCEDQhCAQhNAIQmgSE0qQCaKQgEJ0ikCQnSECQhCBUik0IFSYQhAwmogp2gki0rStBJCVpKB2i0klRShCEDQkhA0IQgEIQgaEIQCEIQNCSaAQhCBoSTQCEIQCEIQC2cJj5vEoR2dm+Wqxrq/R5mbHOd+Fh/YKX6WI8ce1/EHA/CNDS04eSLDNEbyKOoAXM4g/PjJXb2VUx5cRmdqNiViz01L7d446Bo8EZKpdi2Ofbo9PVZI5Wub4t/JMvaToVhprE0BI+Jiu4c4S8QkkzW2OPLr5n/wArmOIrQ2t/CYxHhMXKN3afIf1QcziLs0o+axrVi5nCdw0LaGhFjZVVE/UExu7HUfNdp9OdQBLare7Ug4MfdWx3RRkY9lFzSAdj0PuhviYW9RqP3QWSRC7i1B1ynf27qELskrT5pxHMMhNdWnsUy5riRL4Xj74/f+UEJGZZHN89FZAckjX9AQP5UsQwjI89W7jYqpwJIjAsjSh3T7Vok8EsoItzCSz3/u1Ph72uxBzaOLHA6aHRTxeUZZHvo1eUNsHvZ71+ieBZGzFNLGyONHWxWyzFY3/YRtZs91Of5dh+/wAlqy5cBij0e6P9yiQRGV3Nhp3QufVq6IsfE6HJ4cwsEE1V+iIy4YcxwlcaLDV/i8vVWxudEzHTX4hTAT5n+AnM5nLyMbG1rTdlu3f3U8Q7l4RrgW3K+xZoUAgrgdkwc+IhIBBacvY3r7KjFxNe1uJhHgkOoH3XdlojDjh52Ppz3MDiARpqKCMI12GcGPa6pSA69Azsb7/oroljZnYfBxQtGV7mNzHqABt+ZXNjjfK/KwWVv4nC1uKtxyxNaGg9T6KrBHnY6CJjcsecHKOta2e6qLsXOxmKdCTWTwh/4CABp8linjdGBms2dVHEP5mIkf8AicT+a0RET4XlOcAW6tcenkfJZsWJYZ3KwOInqi77Jp9d/wAlhJsrdjhycPhsN1a3O/1P9FhWpEoVnxQebSq1ZFqHN7hKKkJpqoihSSQJCaEAhCEAi0IQCaSEDQhCAQhCAQhCAQhCAQhCASTQgSE0IEhCKQJCdIpAkJ0kgEJ0hUCEBNQCEJoEhNOkCQnSKQCEJIGhCEDQkhA0WkhA0kIQCEWhAIQhAIQhAIStCBoSTRAmki0DSRaFRQmkhRTQhCAQhCBoQhA0JIQNCEIBCEIGhJCBoSQgaEkIGhJNALt/R/wRYqQbgD9CuIu7wwiLguIkPUn5UAs9fSxxZjcrj5lQtB1SWoixspaK3U+d3tUIUvMXavM47FdvA2OBud1e8/qB+y86vRRnl8EgBFdf1Kx1zjUuuFiHZsRIf9RUOlqZ+21Hxjp3CrcdavZbjKbJXx/CdDuDqD7KbXxOcCRynDqNWn26KpjHv+BjnegtWDCYk/8A6eX/AIFUE0LmEvbrGdQ4bIP2rMw+Ju/mFayLENZQDmObtZqx1CsjjJeDIIo3fiZI0fMX/CyqGG8TMgbneCCGrSMFy7AkDHEWSdT6D+VQ0siLyw2XnJY2aP6qIl5vxNJkHUGneoPX0UVqdCwRx/aQkVlJc46j8lHDMa3EtAmBDDplFh19EnYcy4TUtbldmuiDr3HT9Fnie3DYhtNdodS7r7INJbC8Oa+UvAdQL21l8rVjmuhaGxm3XlDbs6Ua2WWRrjiXyy26NpzC9QddB/fmryHSYSKUuuTO5x03qggi/Gt8JdFG1xH/ALd/urXSSNjY/wAGUC62snarWOZnNcXNFuDsrx+QcP7/AFW/EgvkJgjL3MoMDdSNK+eigjC+drJWyuPMMZcBWjfXzVOGlGWSWcukjaKN7Eny6qeFw2JbI/mRmNpY4akbnqp4iJxwsUDeXuXODnew2/vVUV4t7ZJjC9rDoMjjYo0PPYqrASGOeVxja0xxuPw6g1X7rVi4ObI4Pc1oHwuJutNRXZVBhOGxDmg56EZcdARe/wDfZVGDnSONDKD/AKWAfoF0OHwSvfrJq0jM0nQX+/ksTNHCLD+KRxrN1PkOy3h7cNhJuWbbEMgI+887n5JSMmPlw78U97pXOLjswDTy3WUzYNtF3Or1AUDE50hzENB1pqrlgysJDyarcDv6Ke19N8b+Hu+LmNPn/RTdHh+TLKwPaxjaDg6yXHYLDHhZXyBkRzEnQEarTiZGty4dhtkdtsfed1P99k9p6UkZTR180lOQh1OGoIq/RQWogQhCqBCEIBCEIBCEIEmhCAQhCAQhCApCEIBCEIBCSaAQhCAQhCAQhNAIQmgiQkp0kQgSEUnSBITpSpBEBOlIBOkEaQnSdKBUik0EIIlKlKk6VEKQpEJUgSEUikAhCEQJIQgEWhJA7QkkqJIUU0AhJFoGi0IQFotCEBaEIQVoQhRQhNCBJoQgEIQgEIRaAQhCAQhCBoSQgaLSQgaSEIBCEKhhdwHl/Ru/xafNy4QXc4geXwLCx/iyn8rWOv01HEQmAXGmi/RWNws7toZD6MK0ziopLU3h2Mdthpf+KtbwfHuF/VyPUj+U1crCN16LHHl8Jgb2jH/+tfuuY/hGMjY572AACzZW3jcjmwQQgalh+QpYt2rPpwwSDY0WtuJc6MXJIytCWO/ULImx2U9x1HdaRe92JLS4TPkZ1IeTXqOizkk6k36qwgxuDmEgHYjdPmB3+Yyz+Juh/qqK2OyODh06LRFhzJNkaCWnWxvl/noq+Tm/ynZ/LZ3y/hXwObHEC+7JOx1AH9f0WasM4aWJxMjHAH7oBNe6cjJTJeGjADheYb/NKSeeOnNcCw7OaTR/PdOKaV0bsrgCTewUGiPDYjkyl0ZjkcAQ4EakdfIqLGZiGYtsdA7g0VVhHyvnGc002CaA1pShmLpAwPcHN3cT8QG/p6oIyPaGFljlhx13N9D8k8Q6SHBYZg01cQ4HfX/wo4hwdjHBzTlfv69P4V0zWyYfCteMuZjnFw+74ikVLAszYmKYa5tCB0oWT+SUha9kkkQsv8VAVev6/wAeaMNI1nOc8ZeWwhrbrQ7KOHbyqAJLZNWA6aV1QSwj2DENha51m8962aOgPks+Le6bGOc2xGXZW1tWwWvB4cYeSSZ3w2GR33J1+QBVWDhYyYOkcfjDQAfPr/CIWKjacbNLNpHnIAG7vRWYh5xPDgWsDSXk0DqQP/Kz46TmYuQPBIY4tBB2FrS2DXCgPIZGzmOPUAm/z2VFGHP1PD/WCBzZLEQPQdT+3zU8czl4KFkba05z23ZF7eyOS/HYqItvISGEV8AHT5KOMnY7HPmzlxumhugAGg1QYYWSYmVzg2QgAbAitSrnYDKTzHSuP4AdPmtrMSx5qJgv8GwPonG8zyhoa1rd3HsOpWdVnjEuGw8ktlhkGSJo6d3E7+QXNhe4tY2gQRmLuoP9ldmXEhzyQymjRoHQLnODaLgRbnE6KwMtHIBA2d+qrVrNYnjruqlqM0IQhVAhCSBotJCBoSQgaEkIGhJNAIQkgaSKRSBpIQgaEUhAIQhAIQmgSaE0AhCYQCKQmoopOkWmgWVOk07QKtEUpBCCFIpWUilBWAnSlSCFRCk6TQgVJZVNJBCkUp0ikFdJUrKQQqiukUp0lSCFJUp0lSIhSKU6RSohSKUqTpBCkKdIyoqCFPKjKgghSyoyoIoU6RSChCaSgaEJIGikIQJCEIBCEIBCEIHaEkIGhCEAhCFQIQhAIQhABegxpihw+EdIA7K2gx2ocaC4A3XW+kD/ALSCFmpY0k/6R5/Jc+vda5B45O2gyGFoB/CqzxvGWKe0EdmhY8HA6dtPmyuIBGVunnuUpoeU6QNmdbRpbW0dPRZyta2Q/SLGc10ZF5TeZzdD7rV/j0rgQ6Mb7tcQuOIJSwStcdQCbaCB8qUS2WtBGT6kfymU1vmxT8S6hiZgHact7rC3cdOV7Hjdor2J/ouLhsz8REHCvGARv1XX44bA9v1KT79l+nLqObamP7dCqnMLHZXCikrmSZmkSDM0deoXRhBh+674T+STmlrqKm+KhmYczO/UJBwc0NO/3T+yCIBJFbq98hbKWyDOW6Enfz1RhBlmzuGkduIPkkY8vincQTrX3j/CKlGHMcREQ4Easd1C0x4eMueItZK1iJ+E+R6rK6TNEWsAY1vQdR5nqlFM5rm/era+igmHEvZIbthFjspmPly4h52Boe+v6fqtOQTv8TS2T8eXR3qqp6dlBFAeJ/6V/fdZUY0sc4MsNLmtOatvIqGLnL4YmZQCBlcR6qzFNGeOZwGURtNdz2TxLWvmYx5ouia4u863QRwrA7BudJlIzhjQdzpdKmKZ4xP2g1LtR2K0Yssiw+GbHVW52h31oFKOAz4iiDTCDnA6dlRubG3kMjzBxjGZxq6J2/LRZInxniETDGQRIAKOm6iZ3/WQ3NRFZexvcFaeT/1kMzKIzjMPfdQYpZo/rMmWFrnF53bdm1uxr2xkRtol3hIAO40rQfkq+H4dpxIxBadZKYDtd6lZZsSGzSANJbI4l+up/hVGiJ4jbNNzTbGZPB8Nn9SFzqh/HIf/AID+VtniMWDhjZ8DyZHPOg8veljPLj2Gd3c7D2VE2Rh8dtzAA/EdFpxk3JgZGw3LIAXk9unzVeDIPMmxAzRxgaefQLLNI6WVz3m3ONlTDRzXddVA6myhC1ImrINXlv4hSqU4jlkaUpBUjh5oIITSVQIQhAJJpIBCEIBFIQgEIQgE0kIGhJNAIQhAJpJoBKk0KBJoTQJCaEAhCEDQhCKaEk0DtMFJMIJBMKITUDtO0kIoQhCIEIQgEJJqgQkhA0k0boEik6QgVJZVJCCNIpNCqFlRlUklAsqMqmCEWioUilIoQRpGVSQghSRCmokKoyppJoBCEIBJNJAIQkgEWhCqBCEIoT6pIRDtFpIRTtNJCIaEJopJoQgnE3NI0dyAt3G3D61OL8R0A7nKFkwgvFQj/WP1V3G4ZZeIvbAy3uA9Tp/fyXPr7an0xmQtprW2a6mk8ziBYAvQ6/0WxnDsYH26MMGUbzNVj+GzPaRmivzfaaYyDESYSLDtljc0vaMtfeRLjWNI8LnE9HMv81r4hg5ZjhRCGvEbQH5XAUa7HdZn4KZ1XBIa7MtBLBSNOJiuItLpRRvzXR4sA4UXBu2p91yoJOdxDCMebLJgbG+h2K6fFwS00L2Wf/S/pyzC77pa/wD2u/ZKQFgDSCOuvVKsrb6nZAle0UHuA7WujIY9zDbTStpk21Mf26FQ51/GyN3tX6JjlvOjHt/26oNuAc9r3ueGteKaM33uvbyVkuIiaSXxgG9SI719bCpjge6FvxPBcazNII2/lEjXNJDiWmvirUeTh1Hmoo+uRh3hDq9CP/8AIodjXMcW0415j9wVmeGZssrOW78TNQfOv4V0kPLiD3gSPZoWjp5u6oNAmD4RI5tN1vRtn8lHIOWXbgkgt3WeJ5ktjtXOquwWiWV0YlIY0FkmZp3sHqsqsnLDDEHRZy1ujc3T91LHujYQ0BjXljTZJsVsNlSZJBDHLGGWQTRaDXcBacQ68WITq0vDQ4CyO7SgrMrHhuZsfLYwXmabH5KwTRshdkfWcgMIF77/AKLPipMs8oY+VjbzeHr+alObaIjmc5re/iPf9UEHuaA2UvdlrYDQ6+q2YZr24iU65Cc2p69wshZG1rGlhkyuIrMKHrotola1xYzU0XSdCNNEFbM/1rmaiKKNxZ2bpVeuqwYdrXzRwt+1LiBbhoPRbueX4Ge2eMNALAdhvXrVrNgXsjjnxQZl5baaSb1Og6KojiZxJiZADmjvLkJrQaAjzWeSI8xrWePPo2hue3qpNkLwSIYw0bucBS0sl5GFdOCS5/hjHS+rgPLa1RXPI2JzMLGQWx/ER95/X+FmnGWZw91KOHwiWZ3Lj79XegVjnYWEHmxvkOzRn1od9E+j7ZUK365hhtgh7yEoi4hC6icE0X06p5GKgaIPZSmNvvuAVtl5EbQ6aMNe4Coao+/ZYX+IB+VrcxOjdhqmoihCS0gQmhAkJ0kgEIQgSE0IEhOkUgSaE0EU00UgEITUCpCaECQmhAIQhFCaEIBCSEDSTQiBNJNFMKVKNp2gkmoWnagmhRzIzIqQRoo5ksyIkUlG0WqJJqFozIJEpWo2i0E7RahaLVE7SUbRaIkmo2i1FNCjaLVRJCjaeZA0Wo5kWglaFG0WglaVpItAZksyEIM6EIQNCSaBpIpCASRSRVAi0JIhoSQimkhCIEITpAJoATCACaYQihCE6UF2CH/WQf8A8Rv6rq40sGIc5zg0ho9SFy8D/wCth/3j9Vq4waxYPksde63PpsZxGAsDuWSepSdxFjmlrYq87XMiewajS9wruZHWgdfmf6LDTSMTCRT4z7KXPhAJbYPS1izN7pkNc0g6goiODw03+IxvkY6Px5tRVrXxR7o/E00QRr7LNgpXNxUUTZHlmYaE2B6K/i/w+4/RWfZfpnhxcbm5ZIos34sgv5kFKSSjq4x9vs2kfMfwsasZK5gr4m9jsumMLC6Y/BiA70fl/WlB7sS0W90oHck0ny2Sf5Rp34D+ygHSROIDnMPWjSCyUudFA2yTlJOvmf4UYi/mNbGLA/u1qf4g3MW5Gtbme4da27k67Kl00RYWNYWNv7p39VFXtmjbbNNfheBsf9PZUGN+FlBLiWP0Dx1/qk1sLm5ObQO2Zux9rV8UeIY1zS0Sx9QDm/JA4DG3ExmTMXZtCGAA+uqI2sySw53PBFlugIPkm2NzH56cAWutrxVmjSjE0SYmKRuzhlLSdVlUntjbDhqzuGYtBa4dT10V8OWLGzOJc4x5i9xOmg00/qqsO53Iha8B55+Q5vbVDomh2JmLsxc+soPWzYQSc/nMJa0Zo/H18Te/99VBzgZC/JZefiJqh5KzDD6vH4ZC0F9gn7oGtFVjDiTEgtBaehcNGN6k+moQSwrHYWMvNO6ttwDc39FJjaxDpS8c3l6C9tN0Oc5+anAtDPswRoOtlRZXNLrzPOGvMT4SgOVeBD8O8Avlzk2aBHS/VGNezC4OOEMaXSnmuHQHbb5olkeyTCwRFpc8A3XQnZQxuHEsxnfII8M3wA1rppQHXZaRkw8cmMxLYy7Tcno0dVqxMsTZwG1K5gysZu1oH6lXSyQYbCsgijaySQZnh7tSOgJ/OlizS3X1fKBvVgfwqge587s2JbldtnsNPyP7Inh5njEpe0bCNuu/W/2VdMB8XKHpmcf1WzDYdr8j5I8sQ1ZmNFx8h+9qVYyxQRYg5YYy5w3JkNAdzqrufFhmluHeHyagy1QHkB+5V2LjxGIjdGxjYo3fdDt/U9VkxPDy6YuyNdRJFEKL7ZDq9z8/MNWSTZWh2uGYexIWV7ZYnva2MtLj1HSgtY1wfo5VKpTQhaZCEJoEhNCBITQoEhNCBIpNCBJpoRSpCaECQmhAkJopAIRSdIEkpUkgSaEwECpKlOkUgghTyoyoIoTyoAQCE6TpAk0UmgSN00ICkUi0WgRCRCZKVoFSEWi0QkJpKgQhFoBCEIBNJFoGhCEBSKTQgVITQgV6IQhArTQkgZR0StFoihNFIpUCEJqKEUhNAqSITQqI0lSmikRCkwFKkUgjSdJ0mio0EUmmgVJpJoBCEWgaEWgFQaMF/wCsh/3j9Vp4x/6oegWbBn/q4f8AeP1Wni//AKhp8lm/9Nfpz7pSzn1SpFK4mpCUjYBJz3O/okikyGr8AP8ArYf94Wzi23uP0WTA/wDrIf8AeP1WvihtvuP3Wb/0v6ctFJoW2SpXsmsAStDwNidwqkBRXVMjDC0uOYt0o0a+TVXzGVbC13+1xv5WFl5jmTOc3vt0Kny2Yj4AQ89AL/JRVpxXKoOEjfUOH/8Ampw4+NxyvjDx0zAn91ge+SBwZbxZ0rYrTG4N1e2Nzm6k0PD5ablQa5ZjJhy0RxsAIIDB/fdZIZrsOYwOYbJLbSY9jy9/jYQ3cG1NhZIQXFrg4ZSSKcorVFIXO1Da54ykMCrdnEINtt8riSAKyhWMiNhzH66HXyUWVTGHwZQTR6m7UFUpaXOGUOi0EgJ2P8qyaNscccrqc+/HQ+70HtooMoDngOLaORh+8ep81WyTIS57CGubrH5KiZa4TDmOJIJFkUHWFMMzYcsY15HJygAizrSInCXDtDiC6JwAcOoWmNgLS0DQuG3rZUFfIjZiTKMxfEwNAJ0GlD91GIREyTyZpKFEE2D2FKEzy5jGGiZpC7KBuL0/8qrEhhjEGHqRsRNguNk9/PstxGeXnSyOe4sDnmychJ+dJxwzyuyF7ZBdU+/ysX8lLAsdI98kgLYYgXODRls9G2oPme6QvBykm6boFRIsgwTjmAlmGzLtrfXv6JnEyPjEjiHSHcnfcrLKBYI2IV0YzYJ/k7+/1Uv0RpbiZns+MCvQI5z97B9lz7TBKmLq6eUPcXObTqodq/ZQYf8Ap5G12Khur4BccvormIzUilJCqFSKUqSQKk6QhAUhCaBIpNFIFSdJoQFIpNOlFRpFJ0ikRGkUpUikAAnSYCKRUaSpTpKkEUUnSYCBBqkGJgKYQRyIyhT0ToKCvKllUyFFUItCVKSEEaSUqSQJFIRaIKQi0rQCSZStUJCaSIEkIVAhJFoGhJCAQhOkAhPKnlQRTUsqA1QKkUpZU6RVdIVlBFDqiK0KdBGiCKCFKkiqIUkpmlEoK6QmhERTRSSKEIQqBCEIgTSTQCEIpAUhCEUIQhAkk0kBaLSQgdpgqKEGnCO/6uL/AHj9Vt4zpNH5tXPwprExH/WP1XQ45/nRf7P3WL/01+nOtO1BMLTKaErTBQXYPTGQ/wC8fqtnFRVD0/dY8J/6uL/eP1W3jA8Q9B+6xf8Apr9OYkmQlS2yE7SpMBFTl0lf6lXxF8OCnnjBMpqKOu53r2CqfG5+Ie1os5ipcTkdh+FQMhfbXvcXGt9gs1YojxTYvs4crpSbc2/CfJvn/YWjCPwUrcgEkb/wWBr8lwyNQOoP5K2ObO4CV2WRptkh610d/KjT0DI4ml2Vtmti/wDoo5Ws/wD09Nd1JOhTHw66gtv+yoNBYSWk11rQhQbGSAR3QB7KTm5mhuhJ6LNzjkOuYddLTgYZmEMhlDTuQ06+ndZgrkeHSBrXZ3NFNJF16JDksDXTnPI7q0EV69yrzhJiyooJIx5s1KicBiYxpC947EUFpETL9qHXo4ZHVt5FamPtum9fmsU0JjbrGWXpQNqoYugCyRorcjX0CyrXNI2EGTQH4IiBZAGhKqjDYWiSZgbfwtyjM726KZJ+NkZkkoZRlsM7epWWUSB7jJm5nUnoukZbcRO53DfEA3mSVlGwAH9VzVqn0wGFb/vP5rKopPFt9FdhG5oJm+X9/oqh1C04D4nturCfpGKk6UttE6WkRpX4b747tKrDVbhxlk16ilKqjKjKp0mgrylGUq2kUgqylLKtIaEcsFNMZqRS0GNRMaaYqpCsyJ5EFVJ0p5U6QV0pBTpFKCKeVOkwEEaSCsypEII0mAikIHlRlCVp5kBkCMidotAqTRaCUUISQSgCVFCEQkISVDSpCLQJJO0kQikpJKhWhCKQCEUhECSEIEnSEWqCkItCB0mop2oJAp2oJgoqYKahadoJJItFqBgIKVotAkIJSJVAki0WiEVG1IqKohaLUUWqh2i0rQgE0kIHaEkIGhJCB2naihFStCVotENCVotAyolSQggkpkJUgSEUnSCUZyyNPY2urxljpMTAxgLnFhoD1XIC7fEJmwyQzBgMlHI8/dWOvVbn0yM4RjXgEQmvUK1vA8afuNHq5RPFcd0nO96AKH+JY819u7TXos+a+MaRwDGHcxj1d/RWN+j+I6yxj0srDDxfiFyNkeC29Lo2rncSdIDzYI3X2ttfIp5LkaHcHfhi2V0zPCQaI81DibTLi2tsNGS9R5lY5JYnOzAPi12vMFt4r4w1437qbtP0yfVWn/vD/iUfVGD/ALw/4lZ6Syrow0fVmDecf8U/q8I//Uf/AG/1WWk6QdFzMPJeV0gzG3UNSjEYTDzwRROOIAjzVQGt0srpToxxJbQIIOo0VOPY44HfMGvsO8iKP7LLS1/DcDmBcZr8yAoHBcPB1d/yd/VcGUZgDsbUsPFzLJOVo+N36e6g9VAYRGxjftGDQBpv23Kte/CwkF+GIzAkfaFUYLhZEMcxzNayM5WF2lnqR81XIxkc3JgcZ5ReQyHwttRUHzYZk4sTA0SBYA/RdKHi4bC0M8TRsS42udNhxLmzNMlG9Pi9R/CoZgRDbi4FhO+Y/p0KyrsjjDnagivVRdxd/cfMrmthhbsLPnoro4ifG5rI2D7xbv6d1pFk+LkxLMnK5l/l52Vy4sXJg8UXsbmcw5tNehB16rphzJMwDS2Fotx6u8lh4hhnPlZI3R/wkXoPL9vZRXRj466SR0UueiwF2QHwg9b9FzZ8XNiJSY8QQx7Wn4bN1qDeq34CInCucdTLJlb/ALR0/VV4zDRYTGPABAe0O/XZaiVWQRgcOC/MQXAmq63sqVoezLARuA6wVnVRJhp4NXSvzvcDkYwEdwqGfEr4nZRIezCUDGNwsQDZIDK8fEWgNH5hVP4nhxVYK9fxD+FSSOa0SFztDdN9OwUZ2Qthe5pLXUSNSFBq/wASgI/yMvoAf4SEoxTssbmgXr4QDSz8vDgGpKrfUH9bWjAvuVrculuAIFbWgVUSilY74j6pKohSKU06QQCkCmQokIqdo0VdlO1BPRBChadqgIUSFK0kCQmlYQNNRTtA7SKWZFoBFItFohUik7SzIHSSWZK0EkrStK1RK0WoWlaCdotQtK0E7RahaVoiVotRtK1RK0Wo2naATSQgdoUUWgaErQiBCEIBFJpICk6CErQNJFotUFotCSCVotRRaCdotRtK0E7RajaVqCdpJWi1Q0krRaAtCVpWqiu0WikIgSRSFQ0JJqKaEkwgElKkUgihPKmGoIp0rA0IIRUKQmhEJCaSAQgpIHSEAp2iilrx+JM0EPLaMrSGlzupJANBZQrnvb9ThaDbg+yOtWsdLE8Pg3TMJ5rWkHUCM/8A/SzyMfGQOZdnL8IRnc57gHOaABo0j80pGPcBle8kEGnUpirDBK2qkB/3N/ghLlyD8BPuP5TxLp4Zo43DLmbfiAvbsCqnyyBwGd3/APLKZF1ZHlcxr8u4ut6XWxfjwrDv4b/ILit8DY45H0S3YkDXTRdmw/AxkfhA09KWb9r+nORSELbIpPKgFMFA3M0b6IotY8UHNcKLTsVMn7Np8yFKJjpXZWgn0CK4hwrZiZISWxNNvaRZb6d9lu4Zwx2JkZPPGY8E3Vrerz+/mV1cDwuJ+NbmOdzDmDW/BH5nuVuxz42kYcDM1xDTYWVKVzTEDYIA2Gnz81zZITEM0Ib9Zl0Be4HK09aXUxBYI/E4CJtCr0obBc1gzzyYmzI5jaAb3O35LIm/M0hzHjwnTUV2SOH8fMgy5HjxNO3orGMpoYxgcWhtjeuupUo8QxkojDszjpmGgHkP5VFb4IMKLmJc+tIgdvUqh73SOBdqNmsA/ZTxEXLkv4nGy0nr6qyCPlxnEv8A8zZgPQ9T7KokMrahrSPxSVtfZZZ7zG9SBfuf/KuaPsD3lcGjuR1P6Ia3m4mqu3k+wUVfZw0MdNBLANCdCSnxrCuGHbiMwc8aV0o9FVj7dDkYPG4lzQPJdHHt53Bnubvy8w/VUeajxAIcw22tCN0zoVWMxna0saCQSSNjstrMO0gU410Fix+aIpY3wl/QED+/kroBnEjasmNwpErRG3JY1IIPTS/5UsJ4ZnWDeUqjFhsLiC4uewPJ11IB+RWn6m/NZja0BhG430T572uBFCt6CuOIkI1eCD6KDny4N7Y5BHAczgdQ4fyreHseMaNwwBwynXWjZWl872t+6T0sKOFdeIZTSNyRfWkEXn7R3qUg5KQ/av8AUqFqotzIzBVWlaC/MEWFRmTzILCkoZkZkE7UrCqtGZBYSlmUcyVoJlRUbRmQStFqFotBIlK1G0Wqh5kZlC0rVE8yMyhaVpgszIzKu0WgnmRagi0RK0Wo2laCVotRtK1RK0WootA7RajaLQStFqNotBK0rStK0ErTtQtCCdp2q7RaCy0WoWi0E7RahadoJEotRtFoHaaihBK0Wo2i0EkKNozIJJKNotA7RajaLVRK0rStCB2i0kIC0WhFIFSKU8uqK1QQyoyqwNPZSDLU0xTSKV+RGQJq4opCvyhIxhNMVhCllRSqIotTyhGUKKjaLUsqYagrKStICKQVoU8qKCCCVKZCiVRFFoSREgVazDT4iFow95g4uc1rd9vmqV0sDiWQxMe+TKGEgt7/AN2s9fTXKgcO4gHuczDudmrdwbX5KZ4fjtC/D0R/+80rr/X8HV0T7KuTiGHc3Kxjh8lz1vHP4nh8RJjopI4HvY1lWzKenqs7ocQPE7C4gAdcor9V1RisMd2OHyT5sMg5cTw17/CC40ArqY889hxD2hzACDoSV2sLf1Bt9L/Uqp3D/qVvxGpyWMu133VmAOfCOb2J/ZSqwv0eR2KVonNTO9VXa6MLMyeZVtDnuDWgknQALaIYcGA7FfaS9IgdB/uP7IHBh3zQ5vhYHfEevelptzgIcMWRt2+IFzlnZjXYl2SYhtXkI0DfLToupwyBzWGXEFw6NaST6rLUWMZ/h2DLWkZzqTlNkrLhBI/Eh8gFBt67En5dPNU4uV82JDA5jGX1q69AtOHAZCTRPNt3Ygeiis+Nma1zWFpLA3UNYTmPXZQdCJsPEIjyonO8ZNgnoBR3WgYaN80b5Gfak6tDRp5uO+2tLDRxvEmTve8xwOJAGwrbRQaZXukLhG0MbnF04ajzWdzCywwsJvVxcPy1VbSXYY8lrvFN3snS7KskayBz3vyyOJzBnT1KqNsTTiIwx2XONzvl81RipA9/LjJysFAd/wDygYl2HhYZLMk+uVumVvl5lSw8QOKF+JjPHY+aAeQ3EsjIH2Qs+R3Kng49XSZLytrytZ4s0kk0z2uBINgjuf4tb8IMmGa5wouJf8v7CK899I5JxPkYCYGMDXEd/wBl6nBVPwCD/VhwP/tXDkfn5mYUXG/1Xe4PR4VE0dARp6oPHQY6KbER65XgEEH2XXewBgeS7L2Cre1rC5mUOcHfC7bdaMLUsLo3emqIyuGZnxA66dFPCNlbIQwA0Nif3RJlYwDwg5iNQfL1VmCP21kMy1uKKqMbxuRqOvkqyAtOJmeHFrhWuhLaWew/bR35FXALRgdcWwev6FZSSDR0Kv4ebxsY9f0KYIyn7V/+4qNpSu+2f/uP6qGZVFlotQzItBK0Wo2hAyUsyVoQStFqNoQStFqNotBIlK1G0WgdotK0rRErRajaVqiVotRtFoHaVpIRDtFpJIJWi1FK0ErRajaLVErRajaLQO0WlaLQNK0rQgaEk0CRaEUgLTSpACAtNGVFIBCKRSBotFIQFotJCB2i0kkEkWooQO0JIQO0JIQNCSEDQkmgEItNAItNFWgvLdUw2uinYQsNEikIRT0SpJCApItTtFoiBYlkKstCoqylOirEIK6KFNKkEUlIhRpEFpWhIqhlRKEIFSVKSSqI0tmCiZOySN4vavJZVq4c7LOR3Cz19Nc/auJ/KcWGy39Fc6RlaX7qjFNy4h481VZ7rHi15NoIdtqhwblOeq81jzu7pOc525JV8E8k3yWMrLDO1rdws2yRvmP3XNW7hhqZ7e7f3V6non2pxoqc+YRhsJJiCSKbG34nu0AW58WG5wkxb3Bg2Y0auTxmMYCImw5Yx8NEZSO40SVFQkELSzAMLjs6cjX27BZDG0EmWYX2b4ipvljk3bKfWQfwiJrJZGsZCS5xoAvVGnheEbi5yI2HK0WXvN+1LocRxMbY2wQkNJHhvoe3kr2iPhuDyRyMDtzpevquczDsxTxJI22k0CLFnsNVlpXw2D6xLK6VlcsU83V30W7F4rkQF8ehAoECvl+Sq5krMYIoY2cpgzEufQJ6X3VOLmMjBz/BqS4HUu7fsoL8ECIXzyZjmYBQ3N6n8lUI/q4lc9+aPLVMFZQf/BU8W98McUURDS0A5T6bIjjb/h5bm8L5CWMPTTVvzJ/soM7nQNwbSS8MzE01u/rqpRxRPxcsry9zGNtwI0PYbqMkUk2EhYAM5zaWBStxLH5o4IstN8UhzAWf6JBlfM2d7pDnLnnwgAaei2tbyeHkO+/4Gi9a3P8A4WQR8p1RuYXnTMXgV5BXY4FhhiY6Nogb1OzjqUCia44WQM+OR7WX38/kVvncI8O5oFUAz+/yXJne0TQRNfNHQzkRC9+35Kx8zixg5pka5+53adtfkgzgXFZPUjVd/gLrwTm3eV5FrjknKPIk1S6vAHlzZwa0cDuixyuJNEeKeCNMx2RhpssoN2NiSKK1cVuPGSEdf3WE4l5HiY0A9wLP5Ko08RY0OY9wOV2ljv5qvh7i3FjOQ1pGhG24WpjRi8E6N2jq08iudg4ZnzSRNfkLWlxsWNERXNI5s0ga5wGY7HzUOc7qGu9Wj9VtZxGCFuSTDxSu6kRV+ZP7IPGom/Bw6M/8R+yumMZla6g5gA8if3V+AblxsbgbaL17aFWf4ywjTDtb6Naf2VTZn8RxLGtkLKs+Fgbpudk0xnlNyv8A9xUUnCnEeaFpk7RaSKQO0ZkUkUDtFqFpoHadqCLQTtCjaLQNCVotA6QlaLQOkkWi0QkIQgdotRQgkkUkKgSQjqgEISQFotJCBpqKEEkKNoQSQlaYCBphACkopUgBNCApNCECSUiooBJSpKkCRSKQiBJNK1QIpFoJQFJ0kCphRUaRSnlRlQQpFKeRGVBCkUp5Uw1NFeVOlblSypoh6p0pUkgvpFIQBfVYaFJKWUqJBVAlalRSIQK0kFK0Q7TUbUkAhCdIIopSy2gtIQRpIhNNUQpRpWpUgrpFKxCCshRKtpLKgqV2EdlxDD7KOUKTBle13Y2l+iLOItqe+4WVdDiDL5bvZYsqc30VCkUpgLfBw/wiXFHlx7ht0538K6MeHwsuIfljGg3J0A9St0H1bDyCGL7WR2jpDsPIKOIxDCzlMeGRDaOIb+pWeKVjJWlsYFHdxsrN9xY0Y2J0hbkaXG9gFCKNvL5WJka1v3TeYsPt0V3EBUZXNtTn6K0yMigkLCxz3Dq40Py/ldrhGGyQHETMaM3wNDendc3hsIxTqmbcUVEuvYdlu4nxMsby4fD2VWI8QlibJnxPiI+GEfv/AAqoZHkNllIbJKCIgPut7gLFhIvrErpJieUzxSO/b3V4lONMpqizWMDoPw/IfkoNMODgt072+MkNBcdQB27LK3C8zGsD3XEDrmu6HSyuhMG4fCgE/CzezVn+/wA1iwTSyF0j9XSvDG63puSoFj2meRzswFnqrnxh2Fhw0kl+HMHWLDr069tFmxEckkngOVt0XE0FtMQdjA1oy0MuY+Q1IH7oLGhrMMydwEbhYAIrW91zsY9oyDMWhzQSa1d6rXjnCR0b2OLo8tZew6H3XPxlB0YOrSwC/wB0GjDMilxgefuDO6+w1UZJIuYZngufKbDav9lJjvq2AfK4AukAjA70s0Q50zHWfi17oOlFFWYnMHGgDff39Flne366WjbtlFLfmDW3rQt2v5Lmz0cVY30JB7KiDnE4hwOgugF0vo/IDLM0bloP9/Ncuem4klztAdAFt4HIW8UfGdAWnQKEX8bYOa4nqwFcdrDK5uU6v01K9BxhtuYe7SFwIxlJPxN1II70qVq4fPlxT2HQOJIBWmcDDSzShvxxOANda2XKjlc1wIN1tfRdkuOIwbslZi3S0o87rzw05n2CSBQG4Up8jY3FrXsIaau96V4wExxDnBgJLdWucBXp5KYwUmodCwaHZwNoMdR2WtMgP+0/uFs4KM+JvcZXUT8lUcJKLqCj5OH7FWcFbJHLKXeEMhykeeYaoigiySmGphFrSFlRRTtK0BSMlotFoIliMilaVohZEZQnaCUCyhLKE0KhZUZU0WgiWpUpWkgihOkkAhCEQ0IRSKYRlSpMWgVJKSjsgVJgJgoVCpOkkKALUZU07QRypEKaKQV0mCp5Ui1ArRaeVFIhgppJi0UItTHmnlCgrKjatLUZb6IK9Uaq3InkTTFWqWVXFiRbSaYqLUsqupFK6YpyJhispOlNMQDFKk6TRSRSaFAIQmgSaEkAhKk0CQU0lRfSKRadrLQCDqi0WgjSC1O0iUQqynNlzVrRNWoloOoVMuMY0lsfjd5bD1KyPxElloLBf4RRCaY6OVOlzG46Zgota71JVg4i/rC0+j/6JpjfSdLEziOb/wDTn/kFMcSZ1iePkf3TVxrAPZMjRY/8RhsXzAPNqYxsAcalAb5tcCUGvKllVP13D/8AvM9zSm3ExP8AhkYfRwREiwpZSnzARpR9E83kqK6RSmDunYQVIVhpKh2QQStSyoylUbMR48FG7sQssMMk78sbbPXsPVaWEHAua4E5daHquhBgmYjDgRz5I+uVu/qsS4uMGaDBfBU0/wCIjwt9FjlkfK8vkcXOPUruf4Hh+uIkPoE/8FwgaS6WXTy/otaY8/SVLtuwfCmGnYl4Pof4UHRcHb/+oeSdtD/CaYqxRBwgkcLBbe/uoYTBHENjfkDWP2Fau9FY5wOF8ABa11DNrpf8FdbARCOM4qYnMR4b6BYi4hKyPAYbZubo0bD+SuK5kk03xAucdBQKlj+KMmxb2hkkjm7NaERudh8McZLhyJ3eGJm5HQuQXYlvLiGGjykDWQgfE7+iXDow/FRxhosEvIBI0GgWGLGyOkbGIHW41qF28JGGtke4fEcgPYIKuJ26OOOJjnB5um9P70SpkckMLM1xMNjpZ3vunFim4jiL4n+JkdOIGgFHQ/ooC3zSgh2YXmNdb2QRaGzYyISW4g6AHQeahi3Ow0LzZMuI3P4WdB7q3AgxzSSvb4Gt6jqdFkxJkmnMjHCzuLVRYX5MZC03l5DAR7KzFwMGRrwHEXkAPxeXpsiWIOxTZH+EMa0WCPFoNKWhkcWIkizu8UBzEf6UGTiYtscN+KMAEDayLVPD4yJGl1jMdK30U5CzEc2YkhpIc4db/qr8H9pPzXua0tbt6qi3FvEcRu3BxDQFhne1mIkzE76AdloxricRFFt1cD3JWLG6Ypzh8Nn+qC2Z9PILNTsb30V/DZsvFIW5azje/JZJiWS2CMjmtJDtQdOy0YMsdi8O9mhDhVnWrQjs8Wb9nG7zIXAxD7A8WUtfQvYr0fFBeFvs4LzGNFynuBt5IVCSWcHNzJMp2OY0uhwuR/LzPJLS8ts+g/lc1hdkprqI/RdKGo+Gc7/Xe1d/4SoMaXYfEhzarcH9kjK9wzFwoq/GRDF4APZq9viH7rjUT4HaOG1qK3PxDmNJppPTRLBOuDFPDQPDZs2bOv7LnG/Nb8H4eH4p3eh+RVxNYrStKkUVpDtFpUnlRBaSdJgXoNT5IEhWtw07vhhkPowqDmOYac0j1CKimkmgKSTSQJIpkKKqBFoSQO0kIQCSkAnQQRTBUsoRlCAUgo0E1A6BSLUrTtBHKjKpIVEcqYaE06UEcqMqmgII5UqViRCKhSFJBCIihOk8qoQFqQATDUZVFNATpFKACYpJCCVhBI6KNotFO0ilaEQIQmCgSE7SQCEWi0AmlaSCSSSFQ0JJqAQhCAQhJBEykqTJOhVeVACo0g2glVhxSc82opzSGOMuAsjpa5+Jmc4099D8DStOIP2RsrnHVxKx1cb5m+xnJ0b4R5LLILcSdyVqWV2qzrpiA30JHumC4bPcEwEUqYkJHjaRwTM0o1z2oI6IYlz5D1HyUxiJANmlVIpNMi36y87sRzx96MFVI1CanjFwxEdVy6PopCdg2Lx6ErP7oTTxa24rLtNIPUlTGNf93EO96/hYfVFWmp4uiMdKf+60nzAVrMdMesbvb+q5NeSWVXTwdkY6QGjGw+5Cn9eIGsXycuHt1KlmfXxuHumng9Nw/FiZzmBpaavWiov4rK17mmaZpaSNLFfJcfhr5hiLY8bfe1W1rM2M+2cSwuoloAKM5jS3irwReIkFChmcQpjH4mR8ZgxTwGa5Q6wVm4ph2Ybl8p+e7uw0/sqYbkwsz3PoAhtANAP5Jg6/+JYwABz3OF34mgqD8U+a3PgY4i9Qyj8wuMHZdnj3VoYMSGxunyg9QTV+epTB28Ec0TiWeDNrRv2WjGY//p2Qg6gUfOkopsJDgWYGBrwWDMHEVm7n81yOJ4J+JmYWMzO1FfooOjhI2yvJLSyNvie4Hp2TxhEuZ0xMQcKaBuB00REwcNwT8LhmCSVoD5TZ1PWiO2i5coc0F/1MuJPWSQ/ug2QPDXPMZyRUbBFuJPn+wXYNYfCAXRYyyD3P9lcnhjHSPij5LWh7y59lziANqs97W3ik8jY2RxtbJJO+mh437fkqiptRYJ2Yi8U4tzbU0Df5qcIL43WKlZ4HAHfWgVj4hJin4x0GGZCYYAGGSQU0HrquhhZcvD/rJyul+EOazKDWljy6eyCOMJh4e8RDPI1wG9WeqwYUzStzS8yIAWe+50/JWYovOCw7a8L3ufI7sLoe+mypw0zpZGiuXCHZRZv28z+iI0z8765KxsmSJh1J2C2OIiwEk0PxyU0OO9b2uLjuJN+uyYcslAY8t8Gtnue67GLaRhmQN+4zKSe6KxNLTMGtH2MgIoaa9f79F0cJFy8KXV/mv79P/AXJwkwc90bmkHSw5hFE6fyuvLcUeVrQHMZsOpPsqjBIebjg/cF248uipkaA9/iZRJJs6owjv+oawatJ18z3VcsVvOYVrd/v5qi2eEPDSZGimDU9VBjGsEZ5rfA67/v0U5C0Miz25mQCx0VTWOAewCtQRl6oR6nHjNgn+gK8xjgWyNePmvT/AOZw/vmi/Zecxl8pr27gotZCRQe1tMJ8QXRmHL4Gxp6uP6rnxObm1FXoR0P8LW8SyYUYSJrpC12YUNaIRlfwefM0xOOyx46N2GxLmbsOrb7KzC4LGwzNk+rvrqtvEcOcXh2PiGaRp0HdP2OO+njMBXcLVFTeESn8UoH5BQHD8aw2cO4DrdJyyMZgRC0+ISEkdtB/CoxkIRadhVFuFw0mKe5seUFos2VJuCxOYVA8+yt4Y1jp3Z5DG0Ns08tv3WHFQyyTPczGZYyRTX4kGv8A7iorvnDmNzuXEwakeFtHbRTa4xR5sRMIbOmeh+q888twcj2YDET4oO3yPvLoRrXrfso4SXhT2E8TdK7Ecw00lxoe3us614uziZ8IQMmNjc/XaRqTZnvcayujI0NE/mFxZJvo94hhInMk18ZDqv5rPCyL/EWzRYqNjOo5lfkaVTHoxHC5zc2HaSeoGycUXDpZA18Uokc7LVED+9Fym8RxEODjne+N7XTFheQACLIvT0V0P0nMYcDA0jmZMwk0rvsoeLtR4DAmRzRhXW3q4mj+aYiw7Y5HDAMGTbOB4vTRYIeNzYnHDDYeGJ9sLic11rXQqlnFcdicXiMGOTHMy8oDTZoa91NXxbp5oDhA8YaO3ahjACTr6LKcGMTG+RmHEQYSCHWCfMLmRHjz2uM8+JbqK0LO6nHg8TPC6TE8YkgeNmGQG/8A7lUxZLg8gs23Wu6zywviPjY4DoSKtXf9XgGcybERYnDk0C8kEe9qzG8Txj4oZMVgI+UTTKdvfVa1MYULTPiI5omgQNicD92qKoWmStSCWiYQOk6QE1FRISKnaVIK0WVZlCMoQQFp0VMIpBFMWpUmgSYQi1AUikWi0CpGVO0WgQbSkknaACaVotA0JWi0DSIRaVoCkk7StUNCVotA0KNotBJJK0WgaErSQO0IQiBFopCKE7UUIJWi1FCCVotRQgdIpVDFQH/uAeuim2WN/wAL2u9CmmJoSSc5rWlziAB1JQU4s1F7rCVre/63TIAXa3m2Cui4a3QzPv8A0t/lcuvt149RzgC7QCzSp+qykaC16F8bIYHCJjW6dlgcaeQ1SLenL5Erd2/mFEtcOmq7DX2FMOvU6hDzritje6qY4+gQWPA1Y4eoXW8BcTTSmA065G/JDzcaiN9Eiu0Q0/dCiYojuz8yi+TjoXXGHhr4VE4aEn4f0/hDyctBtdL6nEe6RwUZ+9+X9UPKOcEdV0HYFnR6gcBezx/fsi+UYkLb/h7vxD2UTgJOmvy/lF2MhQtJwM3ZR+qTV8J+RQ2J4KQRuLnegWyVzeUxzjRzlZcPgsTISxkbjfZehj4TiPqeRzWNJFj7QBVi/bhula5oAePzWl0Yi4LLK5uhlDc4Omw07rV/geLfoSNenP8A4V0nDJm8LGEa5heJM1CSj8yrrLjsmbfU+4XXjw78Lw6bFTxlocG5cw13vT2pHDeBvdiM2McRG3WuaDmPsnxqQMc2AOk5Y6OkLgg58nETz4pYqLCQDY6WuxJOcNE6eNoc9jTlB71usnDoMHPM6MhmWMZ3234R3taRLDiGPdFRiJNdqUHGj4zPFMJDA1xBs+LdasVji2aLk4cvilAdGQ7e+nqDorG4bBSSGIZC86ZQ/X5LXhcHCyodHGJ2djLstP8AXT5BVGzhxLhiJAMuT7NhvfzQ/EYdk881n/pWZttB2HmVfFG3DYRgDQ0NaX0OhO37rnYqFrcDkdmDsS/mPNXoNAEGfC42LimKEIcT94gsoNHU9l0X4mJ8bHR/+nIygD8P96rE3CMweGdDG4CbEDxGtQ3oPdbIYWRfVoCA4+FtdAgXEBBhsnOkZy2tDch0s91nglw80sQZy9wGUAa9EsbAMZJK5+WtWu/2XofUH9Vj4bwyTD4+O9MrrNHqOqDpwQxPxZe+OOw4uvKL03OykJHSZyaFusDRUBroYcViHwnmyu5bS1+pZ3HbRQ4YABJlikbdFxleT0QXwsuZjMugOY0KVmLeCzKXFuZ1g3ropYd1cwtzAN+HTdYsXiGRYnJJFzBlAB7bqonE1vPbI3qdQG9UNwzXNbbyTuD1WHBuzTOcRJGA1x0dQf1v2WZ+PbC5kzGuLpGfESL9NAouOzJh2uyeJzS0Voq5GZHBlWMp1WU42asJZaBIXBwJFkjpqk7HsONZE59ZSNXdfJFx6rhjubwyAkAWwCgb8lwsQKicCA7L0Pkur9HiP8KY0bMe5v8A9xXPxDPtZmf6nBVK5jHte8NbCzMTQ1P8rbjizC4lrIfCcvTQarJw6F8uNjDdCDevko8SLfrUxB/y/hs+qtZWf4ljBp4fla6XCsSZ4XNl0deq41sdHmIYS8bkbFPh84w2OcS9oaaB6Woq7HPfDiHxGMEXoQ8jTp1Ri4mw4bDhrac9udx62f6Ut3GsM6eGKeL4mGjXUH+qxcYIbihG06RtDflotRKxgotQtFrTLfw0w84mZpcQ3wgNzWfSlgmGA+tSullIeT4mtiOnzpb+EvLcQ4NjzvLSAbqvdc+d8X1uUPwkzntPiPMABPs1ZrUSdicMZpXcNjZG0/HzQexqte1qzh+PjgjLDwv61KZHEyNYCPnRTmGIx2Ilc+GTCZdwB8Vg+np7q3hknGIsMYsDBFJCJHfaPOt/8ll0/SvF8RfNC5knBJII6Iz5a9/hXJwxwBxsRzyBwOjeXv73+y7WOl48IXOxUOHMVGw0jb5riwYiI4yO8Gc96VIa+RtVlORgbwxsjZs0RxBqIi8os9FnDmnDuIb9jzfw9FfLyXYBro2ETfWCSy6A1On6LOS7lueWgHm/Bm1RqOnwe5uKVgHshPLOosjcXv5JsizcQxsOLkHMp1zjQBwB69LT4Y0y8YH1rmQjISLIv4rrbZQibBFxDFskDpcG0EF124+E0dxay0zYbBwtBMmNw7nWL+0Lu/YLVFFwNkTvrs4fN0LM4A/ILPhXcMYHcszv8QJ+xA76fEtkGOwUEL2jhkmJsavdGDW/kVXNmxEHC4mumgxJks06J2tedaHRbJY+IR4CCR0zJYXVlaWXlHTp2WZ2NwDnPODwbhiRuPhFdev7KX1aAYeOTD4x3OJBewyAZe46eio0F0jsJGC1ojDjlLRWvzVSuc2X6q17pC5pdWUuzEFUrTmaEkKiVp2oopBK0Wo0hQStO1FCCVotRCEE7RajaaKdoSRbR8T2t9UPs7RagHMc4hj2urek0PpK0WooRErRaihBK07VdotBZaVqNoQStK0kUqHaEUmAoEnSdJ0io0jKpUpUUFeVSDFLKUw0qaI5EsqsISpFQpAap5UbIIZUqU0IK6RSnSKJREKRSnkKYYU0xABPKrRH3TygJq48+QQ4C1W4tBt2XXutUuGkbJQjkIHXKVWxzWN+HxC7NV+ZWG0G5w3wtyeZOVSJLWVJNI8HYa0rI8NiMSbYwgd9h8z+yuGFggOad7Znf+20mvcppJqfDJM73AWA0dStz8RFCPtHhp7bk+y5suILn1E0QsArLHoqhQ2GvdYrc5asVxEujLY4jl7vNfksJxrv/ab805z9mVmVi+Mahjv/ANr81MY5pFGN1eqxICJ4xsGLYPuu91MYyMb5vksOqEPGN/1uI14nD/4lSGKiI/zKXORaHi6P1mL/ANxvzTE7HEeNq5psorRE8HUEozbtPsnnXKaG9Wj5JjTbT0Q8XULhepTzDuuWXu/G7/kUBzwbD3fNDxdUFGalzTNJXxn5BAnlA0efkh410w4lMO8lzBiJfxD3CkMXKPwn2Q8a7GEnbFNcgthFFdjD8VgyZOW4kd+y8j9bePuhXYfHEyNa5gBug7Nt/RDxr1h4rH0gPzVP15lm4rs91kjc6R7Y2wZnv0FWpy4XEwjNJh3Bvex/KrDSMbB/7RBVZODme17HtdMaBaWEO6rmvxcDCQZACNCBqteAORjuITPbFGARCHfePVxHWkE+Iwv5TsLAWtfK4OnP6N9lnw2GfgsrH0GuOgtYJ+KyRkx4RznSPOs0lF3sOirgxmLdiGNxMgcD5Aa9EVtxUGID5PqrGRlw1e3Rzj6q/huANxMI8cjm5yD0aP5tVcQxGIhiZJhw05iLBF/3t+a6WBw7nudiOe9oZ4WtY4UT1v3VRqx7XTx8mOw6Z2QkdBtf6lczkPxfG3zeMYTDANY0Gg+th87XSwjJw6X7YuYxpYxxHUnT5fuuVxDiBwkowkMMkrWC3vaDq47qoy4zESsxUmSRzsRKdX/djHZv8rr4drY8U59momOdvpoKXJi4gXvaH4SXKTqcpND5LoxyMbgsXOyKQ3TQGsINE3oPZRXDZxDGRTCUuDo71ZQ1b2+S7WCkkfjGjOHctpddauYQcp9tisPNLxX1XFe8BIXS4PRLWywSRvjaac6ItFdRZ+fzQV4ySQcrBwhpnYwPObRtne+2ipweNbPJLHGBljqn/jPf0UsZjcLHiHEytaZKcX/i7UeyhBFhMQHujdGWSfHTtEHVjAZE1pc02b0Gun9hcRuJZiXSSua4Macriem5tb5MLEIyMMcjgKBa69xquTJgcSxjhDimSNcbOZu5/NUHDCcRisW0khrI6bXSwiPAOZG3M4F0ZOSxosOGGNY/E8lgccuWWq2KPrr44TDLGW+HK3oQorpGF4wsRcA5zHOLTfUrlnCztfzjVh2YmlbiceJcA2KMvZI196GtK7+qyRzTgVzJCDvTrVHvvo/IH4N7QQQ1+legWHiGZnE304gOeNOmy0fR2Rv1aSV0jQHZQAT2aquMtH16GZr7a8gUDp1RFPDQ4YueQgHlDc7/AN6LnT4N+JxL5AWlu12uxHkiw2Jlq3af3+q4cU74nEtdV7qstRwEsUYa6RviOhGtH5KMuAmsVLsAP70VoxfNiyPmDT5nRM4kj/uUT5qK6WAe52HEcmrmivVcTieY46XMKN/stvD55H4l7swLGNs/MD91LjmHzNZiWD/S79lYlcZJNFLbLfwfm82QR5Q0t8biLofMLGJcQZnxwx4XlsNNIZdj3JU8PjI8Dmlme8MPhLWGi5c1/FZHTPc3GYkRk2AXHQfNYrUdLERF2Kk/xeWMuHwEWL77K7hmBx8+GL8Hj+RhuY6mgFYg+Br5KxMmNc/4HcvMW99CVLCYHhuIiMuLxxgfnd9nmDaHosun6asVwziMTS93F5Jzr9mQf5XKjkxbOIxsdFFvo4wgO+ei0zYDgrWkYXHl81GrkFfossMOOGMY1mIdyr1yygj8itMnM5zsA1hiDZfrBJfWhNn+/ZYyCGut32vN6DRbZxMOGsjlNRjEEcy9dzrawuDMr25i77Ss+b80ajrcNxP/AObNkxLmygMLfsxsc38qcEhHFMXNBE58YB+xA+K2n9FTwtz4eKgwh+IfkIp7rO+/7qUBnk4ziHsa2LGGyGO2HhN9FlWeHHsAIZw4AWD45Sdda7LfgcZxPkSDh3D4DEB4vGfPu71WTDO4i9rzyYRRGjcM3Wz6LdhcJxueCR0eJGGaBq0xZb37BaY/bPjMXjZY3Rz4JsJvSUgkemxVT5uHSYZkYY6OdrvG7LYJ69e6uxUPE+W5uKxMfIv4mUHX06BKbETfUo45sE4xsIDZAaLux290RaGRcgOa65LoiiBXuFGlY0s5GQtOfNeYm9OyVKso5UZFMBP0TVxXlKdKaVIYQCRCkkgjlSpTRaqIUmpaIQaMDgX46V0bHNaQM1uXSg4A5srTNKws6htgrl4YYbM761nyZTWXe1yS49yufXWOnHE6e/8Aq2GGnIw9DuBf6JcjC7uhwo9h/C8LicY9wDZZWuy9hX7LZwZ+GdNL9bY+RhjNBu+4WfLW/DJrrYvjGHweIdH/AIdCa2cCNRforcTxRmHwzZzw4ZXEAEigbF70vOYyeL6/PyonOY5pyhw+DUroY1sg4TDI/EtmZmZ9kHEkabf33TTJWuPEu421zIcExgjIJLXC9fkqzwXGD7l+4/lc6XG4jDtbyIXYS9CWW3N6/wB9Vbw7H4nFYxkc3EJYmm/E5+mys6Trj9ozRPgkLHiiDSrtdF0MEuKlGIxbA2/BISPFr6rLi8OyGUtikbI3o4ei6yuNihJPKU8qqIpp5U8qBKQCA1OlAw20+X5oCdlRTDEUEAlG6KKTB0SpMIHmTzIFFPKFFRJSU8oQQECsJJoQRoIpNBRCRaChAWi0kUgeZFpJIONbmmxIR6FXRYmKNtiNpl6vfqfZVxYUujL3vNa7Kvl6XmJK547XqNEuMe/4pL8r0+SqdKO4PooOb4R4tf78lHI09fyTDyXANLC6/ETshtuOVoLndgLSghHNbq0gkWK/qu8xrGNprQ30Ci+Tiy4SURZnsLAT13VYwTjVH9F0+JOtrB5rKNAFYx5Vm+oydBfuP5Sdgph9zTva2Ncb3VrnfZnxa0h5VzPqkxbYFjyFpfVZvwO/4n+FtE7WgAvrtZUhNemcfNF2uf8AV5Ruw/JR5TxuPzXU52mjwfdP60G6F7dupQ2uTlI7H3RlcehXW+txfekj/wCQUTicORvGfYFDyczI78B+SjlI6FdQYjDnTltP/wAEGeDpCPYAIeTlik10TNCf+z+aiXYc7wn/AJIvkwVaRHmt5fg9LY4fJLNgTrbh6Uh5MQHmlS6HLwb/AIZHD2/ooCLC1pKR6hTWtY6Rra2CHCn/AL35Fa+HcJjx2KbHFLY3dXQIa63CXSZos2ZrpGjqRuEuKY18OeVzzI0OoNvRb+LsZDJCY9MrctDoBsvPY9r8VLymOaGg1V6krTn91i4Zgn8QxmVxysHikf2HUqPF+OvfjMuEOSCIcuNtWKC62KiHDuHfUYnjnSeKd438mrxc8bhK4l9izVIVM4l5kL6N3uF3uF8RwjoAzFEZxqHuba8/l10081bAKeDYRHtcI5ksY2cAQW/qFvlwYiw+ewHuAJLW0R7/AN7Lj8Na9sUYJaQ6w1zToaK7gmkxMobJFlZQcHDahv8AmkRdzGYTCxxOkax8g0s9SuMYjmcPrMwOxAlOi4PHeKu4hjnPY08uM5WX67oxbG4yKPG5ae7wTAdHgaH3H5gq6PQYXDvZM17sTO8Vq1zyRsrsZA5+AayOV8ZfIXZgTdDouT9HsLlnfNdta0gUe66HGcLJK7C/aSRwxst/LvM4nWgoMjeE4mV3gx8wHUkkgfmuzFhWYbhM7Y3uc9zSzmPNkmlx8XNioYhFC2RriKAbZ5Y9erj36LdjHy4fhb4GucXw4ay7cl5IVHNZw18+EET3Nc6EksPl1H7/ADXS4Zw1scIjNjWzlI3P9KXn8FiOIOxMTW4hwzOG7R/C9Rh24sxyPjnYI3khjcuvYa/3sgz46NzIZWxE5nNoEHpS5eCwEkcM8EoqORtb3R7ruPzSRnOAHVZA2XIgmxP150cuTktdlBA1N7dUFGAhdw/h2Nc43MxrbG4Guixz8UfDCwyMjc6TWg3Zq34Sd8+Ax4lYHOZJlOmrgCTS8zicSZ5C51DXQVsivRSxxYjByBscMcjXtEbsoGcEWBfRch8+HDix+HdG8GjTyKPbUFaZJub9GXP3cx7Wn2On6qjCyRcWiGHmdkxbR9lLXxj8LvNEez+ikccnCSGvfpISQaPbyVvFoMk0dOOpBBPksf0TAwznYZpdm3eD3rceWi63GAcsNDd1flf7Kq4+KdIIXtaCc4A8K53IlP8A2ZP+JXUxDXmF2RxY+iAQa1XnH/SDGSENfK5jmaaEj901nHQ+rTGgMPOf/gVKSCYQH7CXO28rcptypwnFZ8TG9r5yTY0z1e6jhfDO97G0A8sJD7vzU9r6dPhsc7eG4l78PJHI8hrWlps0D/RdDCvbjcAWP6jKfVYv8QOBwmGkxM3iD3E2dS0aD9B80uC8Vhx2JkZFzS8NznPWouuiaY5srHRSujdu00VBd3juDLsHJio2jmxi6P3gvHP4k8hzS0NPQg7LfkzinHSOfiXtkdownLSyiy6swoa2VF2Zzyb07lLLet+yxWotjeY5g5r3AA7g0V6DB4vggw94+F0k5cSSLOnzXmjtlWrh3FJOHl3JEZLiCc7c23RRXcnx/AHsyYfCuidr4+X/AFXPgiwbuIMeMVGW/hLXWfyV7OPyT4M4fEwNkGoztNOorNhnYEY5hLJ2kdDRHz0WtRokjEfDGOMufD88gN8rKxFzDE/IPsjJY06IdNEyQ8trsvMLgCfPQJCfM113RdmI6Ka1HT4QC/igGBcxjsp1F1V+fkrImPPF54cTM2PEuGszdgcutHSrRwyaPFcUYSOQzIdSfNBELeK4qKZznYX78jSdPCa2RVUWGxni5uNcTYoOxLduv3ldHw7CyRudjeJ8t+XwhmIab3WTAQ8Oje//AKmN918LX/wtZfwGNr/rYdI4tptMcKVY/aGJwcMUL5HcRM0OlxF1jy2KnIMezh7Hl8L8Npy2lt0OnTss8v8AhQDn4PmHECvswCb77jsrDA4YNssGOfzHf9nPRb5b9FRviJOFytDTGHbgdfmlQU2B4w5c7MGXs8kn1UWva4AtcCDtSmmFSNFXiXU6FuctDngEg1oqCWtxTSZHGMCyM5IU1G5kRka4toBoskrDNj4YpMrjfhuwsOPxmeeRsDiIiaoE0a66obGW4Rps292400Ca1juYWFs8bJTPDGx2vif4h7K10eDY5pbjY3jUOA1rRcRk0mHEcsbjld4XjzH9P3WqLFwBslkgucXbd01mrS9uTODmZ+JoJCi+RrGhzg6jp8JVbZ4uU1ufYV5b2py4uOZgZdVR/JNZQnmdE1rg00ReotAnkkjz6Ze+WlGSSMxlznXQoBu50VbMayNtCNzhVb+aas10sBjRFIZInROOUg5/hC5bm0Ca030V+ClMzjDFCT1Ou/TsnjS7CRsZPHRu2mulVX5pZrfPV5cvHPicBkNEDUndUYbF4iB4dHJTm9+iv5eGfIXPdIGn7oC2NPBQ2jh8S2xRp4P7LPit61z34p8spkLzmdYLir4pnyBzSaGSqFjXoVuiwfApgafjW10Dmn9lke3DxTyDCue6G6aX7lPFNVP4lNKAyaQvDNgQLWrhOMgONY+WMSsaT4e+i5eJa5sgLGkg7kdFCBxjeHh9EHQjomL5eseoxEkX15kkeG5jDIDya1N9Ffi2j6y8iB0G1MPQUFzI8XNK4TSTAyNIcHDUilOPHSTYnNO8uMm5Pfotxhqyp5VIIWtQg1PKE6TAU0RDQnQUqQAUCpFBS1RXkoI0EBvZMpgkKhZUZU8yRNoFRTshO0iijMi0vZCICaQHIRogdpIQimkU0IF7IQi1AVaAE7RaDhPe8xW578nYaBZQ+wSC4D1WzE3yTZuh3tc9rqFLGus5iZc78Tkszx98hQJTTV8Y04aUsma58jnAa0BdrpO4hK7/AC4w0d3G1x4SA8EmqVr8SB8Ivz6KLi/E4mclrnS2dtGjRUfW5R9+x5hZ3yl51NqF2e/6ImRt+vSEUNe5VEmIkf8AfJ/RQrTxG/LokdkXIlf3jqfNOwKPVRY1xVgYG7glw6BRRka9xIB7noF04OB8Rlhzw4NxHQvIHyBKt+jmGbieKRmRuZkQL8taeX5leynmaA4DUgWSVYx11j55NDPhZOXPG+N41pzaUOY611fpB/nDvZC5Cl+3Tn3NS5hrdPmurLYr0VXVB6qauRKz+I/NSjkyXbGvsfeGyqBsG0AF50Hum1PGLvrAaf8ALanzHuFu8DTsB1UGAX4fEfxHYKYFa7nupelnMPcVVDt/Kfol6o0WdbxONjnva1gzOJoABe54Xgo+D8PLn1znC3nz7Lm/RbhYDfr840H+WD+qh9I+KZj9Xid612XXn1Nrj1duRgx3E3YjiAdm+zaa9VfDHGzHfWGVJiCPs4661uuDeq6+H5M8Ec0ksjHxdWbhZ3TrnJ6Qm4RxKV7ppIXEuNk5gs54RjL1j0/3LtDiGBIp3EccRdauoV8lIYrh+UOM8haSQCXO/layM21xP8GxJA+yb8wl/gc//ss/JduXEYKQD/qHM7EPIVUbGCUSM4gXtabLXPsf+FcieVIYXkRjKS1sTGta2tPM/MrRPjQzg0xsg3yx6n+7WmB0bcGI5yXya5nFpo9v2XIxrHuwr8ORRicXAeafUSe77cMxtFjKCtHD8kb3wSmoJxleT93s72KrjY+WQMY0ucdAAN1u+y4e2hllxXfdsf8AJXKO95jq8Hw78LCMO85ZDIbZYObpZNLP9JMYcDMZInOOI1DRejG9z59lv4G84iAYh4Jew08/ioaH9vZcji2KmbiuazlOjfq0mJpI7jboV0lcfHbingOKxWO4lGyWQloGZ/oFtj4vzYeIYh4zRse0Nrcgkowc74OD4nGObGHvPLjIja312Cpw+Jmk4VOWtjLjI1gAibr7Urpeat4dxKHEve1sb2lgzEuArdegsxwsZlrK2xXdcbBW50MNMzFxLy1oFgdPmunK9rZY218bwwD+/daYrO5zue7KdWACsxrbssGPxOHw1ZyGE6tNHcf2FLCv/wDzLFZnm5XFwb2A0v3WLicTDinQyupkzRROzXC6Ki4nxHDOiwOK+ruqR+IbICXhtddLXIxHC34lhxMfLbIf8xgkbQPca7FdjirWu4OyOeR0Ze5ozfhcB18tF5u5OH4kh0ZLT4XsOzgf70K1EdHB8PxH+E42B2QF2VzftGkaHXrpsuf/AIdi4wCOUOoPOZ/K63CIRh24pzSXwysa9hPa9QfMWuJLhXjGGBll2YgBB7H6MTTunacRlzWAS2Rrg7z0Oh7916Li0RlworUtdY+RXi+DzjCcYwmDjILGk8xw+8+l7rHf+kkPYWivOfAw2WtYATbr09VYziGDjoYnGYZtgEM5IuumqqAbisE9upD2ka/JefxuEZNgoJiXZmN5ZIA6HRRl6LFcRwBcRFjsPGezoga/RczF418jOXh8dgJA/QZWU7X5rhYiFs2Je9mbtoB6d1v+j2BY/i0eZpPJBlJGxrb86QR+kLORPHhXTOe6NluJ2srBwzEOwuPikum3RIOlHurOLSOxXEsRI/4S4gHyGizNhAGjvNS1X0FkTJYcjm5o3inAE66dyTovnuMjdhcZNCf+28ts+RXqPoxxGTmDBzOttfZk/os3004dypm46MDLJ4X/AO5IPMmYbHTzClWZw7Kl2ZtGvyVgeCBYHsEU3007KOaO9tVMsFWD80nWANQQgbDnNN0vRdKCVpxTYn4SMuy0ZA517drXObNlcCDqNdOi6WFxWMdiIiQ0scQMxiF/OlYMDicztKNlVhxDgL3VuLikaTmadyL9DSpjjdIKY2yN7KDscAniGPbzycgadtdVtE0LeLTzBgkw2ngIsu8JqtFy+Fc3CYsTNw4mIBBjvQrdHjJmcUdi48NynEf5RNDavJFiGExmBhc4swuIddDxZQP0W7D8UYRJyeEST5hRJo5fy81gbMbN4HDNaSNTI42f+S0vx+N4bA7lwQRRyaGgb/MpqLcdLDDEXOwkMOI0LbAJ/KlyZsRA+PK2ABx1c+zv1oLDNMXvLzbnHcnUlRE23UrO0Xmo2NyzOo7tGiGYrlvDowWV2JVLrcDmNeqrADdbB8gitr8ZLIPE+62vVacPjYOTlmhJeDuHGiOxC5cUb5nZYmvc4akMaSpSxyRuLXseHb0QRSI3vhhps0cgO5LK210ta52OZHEzoGAn1Ov7p/RfDSSYovcwshLT43Cvku1A+QsDQ0HxO3bfU/0Whw2hxhcDWXr5V1VRaHDw911YOHvmkxnMBaBbmaCjqVbi+Fsilw7Ijo/e2jyQcQRyVeR3yUsko2jf/wAV6zB4T6s4YdrgWZS4W0XdqOCklxMsrZGRBrDQpmp1RHli1wHiaWjqSFWLIBGy9licN/07yWQk1p9nX7rhS8PeMdHCMhbIM17Vv09kNH0aJPFK3GR37LX9K4wThiR+Lb2WXDYPEYbGjkaPs0b6LRj8PjcQ1gnbmyuoU7qVRwXRRit9Rejv6KRwjaa66DtrkaLWrE8MmikEdU5wsHolieG4hrYWzSMbkHhsE38ggzYfDs+uRx24EvDTrtrS73+DYFmHMj+aWh2XQa381z4OH4o4lszMrwHh1gHv6L1H1XmQOjJNF2fQojhY7hWHwwm5Lnh8cecdqXnX55NHtDx3B1Xt+JQOdDiC0W50JYBa8k/DYmNjo5YCCBpoCd76IM0YmBytDnNPlqFo5c1f5cgo6eEqeAfycbhnvblIkAOlCtF6P6y4txrHPfmDvsrjHfp3Qcj605kMRLadmDXB2nurZcQIntFZmnqCr+JYZkkjHOID+W00XBtlcuTwveAbAJojqL0KlrfPMrqRuDmNcNnCwmx7X3lcD6LjS410bC0PcbFVaqbi3to2QT0Dk1LzjuPkcxwqNzm9SOitBWTBYkuwhc9rneI63dBcp4lYSHMLauybCaY9AZWN0Lmg+ZWU8UhEvLp99wFxDRkDs1kHzKtLyyQyirLS0qaSO/FiI5RbHA+XUJucvPkk09riHdwSr2Y19jmUSNMwV08XYaQ5wFpu8LiOxpY+FmGbFMY8hjidXk0K6rfxBjI8U/kyNkjcczS11qys2YqtO1VZUXPDGlzjTRuSqmr7CVrmYjiscZIYM/nei5n1/Fl+YPcD26Ka1j01pWuJh+MkU2Zt9C4brqxStlYHxuzNKsS+l1ozKu0WriastK1C0WmCzMlmULKLTDU7RYULStMNcXEGovdZLtbXQvmZTBeqnFwmZwt2noLXGPRbI54BTC6n1DCw/wCdO3zBeP2S+scLi2Ocj8Lb/VVnycwNc4+EWpciT8Dz5ALeeLQj/KwziPM0gcbcKH1WPyt7kPJh+ryHdjh5AFPkvA0jd8lvbxl53wrP+blGTjzYzT8MwHzkKh5VlZhMTJ8MLj7K5nDJydQ0HzKT/pHK4VFBDp1NuP5quTjeMLQTiOWDsGMpMNrQeHz942jydqmMDI3YM+azxcSx8nw4qXYHVWO4hxBgv6w4+oH8Jh5V6L6KYZ8WIxEslZQzL363+y7UjawznHeR1+y5n0VkxGK4fNJO/MXSZQaA0A8vVdjG6NDR0WmLdeT45h5JsSDG0urt7LknB4gbxOC6vHMbLhJmGMNOYa5mgrlnjs7KzMh94v4Kl51rnqyYgcLMDrG75KJw0x2jcfZXx8ele7K2KBx3rI4fuh30hkj1dBCPUPr9VPFryqsYGcUXQvI6Ckzhpj8UTg38ICZ4/iC7WDDNH+wn91d/i+KHxYeD/if5U8TyqgRPGmR1eifLf+B3yVv+NyBwa7Dw2fJ38o/x3cOwzNN6LlP41/kqnI4btd8l0+CcLdxDGBrmkQs1ea6dlThOJnF4iOCLBh0jzQAeQvaNEXC8B0Bq3HuVqcF+S4z8a4hHw/B8uOhQoAfkF4iWUzPc95tzja34njsM0z3OhMgB0Ocfwqf8XwhbZw7gO+Zv8K9TWeOsY76rRg8UyF7g91NVo4pgHbxSe2UrJLNDK5+QOAcdAaWZyt+TZjRJhXPe50LXujJ0IY75bKzERhnD4MzqtzibB9O3ktPD8Vy45Tq4Xp5aLJiMQ2cmN3wtcMgy9zqteMZ86rxA8TAMwpgGrT/C2cOEYiDJvhlkAeSCMrRrf99lPEQsZxF8WIrMGtaABa1YfAxNOImyNdHC0itd6V8TzuY7cmNwjZLkmjDWka3pQFivdechxpxWLle40XvPteyUjYmCVuYNaQG/kh0uF5LY4JYWNb90O1ce57lKzFWMmGCDocOzI5+r5OpF7DsFzM29rt4jDx4uFkj3ZSNzdeqy/wCHwH4cS2/J7f5WLHbnuSe3a4K0Q8Hc94IBBvvqa/QLjmPPiJ8FIRme7NE7pm6exH7LtZPq/BYogbzHfyH/AJWXBcO58mHdK+3QO1P4m7gex/Vaz0xOvdrJxo/V8LhMC06sZnePMp8O8PBpnWWnmXbW2RprQvzVvFeHvxk5xUZcM5yuBBNEbfl+6tweBfFhIszy3lyOftq7TZTPa3qeLZwnDxxBz8zhy2ZRYonqfzTtknFI2uLs0EbpCANLIrdaIQ5uFaX/AHzevTqudh2v52OxLx8WVjNel6/otubMw4WHibX3OZJCRZAylT4qzC0ySbmaGhlpZRE8Yx4fWQyZmm/hPddHHx3h82TM5ptrfNRf6YuJOjPDIBIx7m5tA4gHQdVgjkwsoZG6Iscz/LcX/kdNlvxMT3cEjLwTIHlxvU6lcvD4YyP8dtY3VxrYLO1uSWNo5n1HGsdEYvsnFrS69tztoufJKyCIY8uuWVga0dnVTiupgpRiZJmPZlPKc1h7N7Fc/GYduIwpjLeWYHU2ug2V1jxYOF4kf4lA7K684qtzqvqc45uDeB95hqvReA+i/Ci/igmkIdHEC6/P+9fZfQMOQ7DMrYtC1EeR4K/NgwNfC4jXfv8AusuIhZJHPE1+Utdmy9q/alo4U9jZsTAAA+KVwcPfQrTIyATOJoPdvvqqy8lNK2CJ5BF5wAdNtfNdrgTvq/BcXjr+0l8LfQf1I+SvlwGBfmBj0Js+J2/zU+M8nAcPiwzQGsYPhJOp3P5n8lB5aR2pDuiiHaLPJebVykHG9SK9Vlttw874JGSNNOabC9xLFFxvgpj0qRttP4XdPzXz7mUNx6Bem+iPERzH4Rx0+Jv7hIV5mbCOhmLZ2hrmmiwqFsabyj2Xpfpbw4R4puKa3wS710cF5x0YHwb7IhteHuA0/hRkge4eEgknuoAUSbynp5o5uQ6OII1NoqpjSXZALPZdPBy4nDxPY1z2HQtObT0r3VEbgW5wN9yN0Z3F2hIFJqJyy4mVoa4eHoAAqWvLb303Cs5+QUCmJmauLd+qhjZgZ44oZHlxLhVMoA2tcWNw5kEr3Oa4Ci0a6Hf30XIc6x4d0UK0H5rPkOjPicO5jY2Q5mDXVxGvf81lx+MfNG1mYljB942qfhYaAtUPNgl5b5aqzVZ851JJryUo5Gi/xd0nPIGo06JB1g60FtEuYSdjW1pFzh1HuomTxVurWuYHb366qKhznjbfuFdDO8EuL3PzNLaLvJIFgPwtACWhJczdEdX6PHDxYwzYubLHE0kMcdyfL5r2UEGGnhbLGGljhYIC+dgho+LXqV7f6MYnncJYzMZHRktPkOiqN0LI4wX5aqwSOwKnNPBGWGR9Z9WWTqiIh0L27W5w19SqMTA+Q4fLlORtG+m38INVjmZL8ZFgZjdWqMPNG/FSsjkst+6Dt36K01z2vsUGkfmFlwcfLx2Ie4gB22oSJWqWTNC8WSANbP8ARUgYcujc9wEteG3AO9lfM5nIktzfn5LmyhzsZhnNZmaKs9tSqNmGY36092pLdr8ybWosEh11pwdsd1zhf+MQ0wltPtwGjfVLGcWwIFGZrqkBoa7boJ8UGpeKJEZ6ELLxfEYaFrDKQTksCvVWYjGQ4+LmYd+YZHCu2i8vxoTRTBkrraRbPFeiK62D47hmOha9jmBjySWncUenuF2xisPxLCP+qvz5XAEfCQvnbX1qVdFjZoTcUro73LTVoY9/KxwxDXE0BFlIvqq8XmY18g6NFWLC85wn6QSibl4yUuifoHO+6V3sSxjZOf4razN4Tv7Ih4wxxiKR0Mb2uoURWp/8Kc0bGvbI1mgYH1ahMGufC97nujLQch1Hl+qvmc229Glnbp8kRyeNsZI+B9mEuj0pcGRpaSHSP+a9TjsPh8TySfExrPAQSFwuLYRkbQMPHIXbk3pSNzrPTLWGppaCSBZs9Vpbh8JPlp1PoeHZcnMWnzU43lztXUf1Kya9DgYGvwgyukazUZSaVogEwbG50ha4EkOdY0K5UGKxGFwzS34S5w17aV+6tHGWsaDy6cLrxd/ZBrniwWDc3nNIvUeEmz7BQlxPCi024gdzGf49FnHE4ZgWYjM2yDeW6RJNgHgAySUb3j27IL4m8MfHmbOAP9Rrt3/vRVnD4BzhlxUVDs8fyqsNNhRJlDw9tfCYza52OkjikIiaAfTZMNLESEynl2Gg0NbUGzPjNguB77LPnOUEEqTXGid0HQj4rNG0F5DhWxVT55Jzb3BwraysZnuxWyA6gXXV9k9jQQPw6+R/lMhtjRyzFx6WR3UmPcB3CmKslhDtRXz1V/DpZcPiG6tDHGnArOXg/EKVsErWSNc5uYA2tS4lmvR2i1TBiIp75brI3HVWro5naLSQqh2i0kIC0WkhBz8OyaSQsgkyOy2a3U8Tg3mJxlxWZwGjc+pPzXOxLRLTa0pWcDwVYwuItrQd/RcI9HX2xPjeI3vyXlNWdUjFL9UbLtmNaLuY2JrMHNoNX3+gVeLi5XDYG1rofyVZcrE4V7MLE8k+MAn5LoYbhx58Dc2U5buttQFdxKFxigiDSTlqvkunHEBi2u0ytbW/of2QYJcGWuN6hcDjbMmIa3sz9yvYEAndeW+kUbjjjTSRlFUk+xTwvD82NxrqAtOOwfKjjPkSfmt/AoMmBDnCi55Ivtp/Ct4nhpJQxsTC7wkWNhsm+xPB4NjYLrUsZ+ipx8HKhvu6l02PhijyGRtjzWHiv2kA5LhIc10D5FJ9j0/0UjycFiNfG5zj86/ZbcYVHgkRh4LhWEUeUCffX90sYVWXjvpL8cPp+68/OAXgk9F3fpNHLKYBE1ztDdDzXnn4TFn/ALUp9itkbeGRhzpni6axZcREXuAJuzounwfDSx8OxZc0te8ENB30BWXBwvfiYGvBJzC7Hms6ra3h2aSO9BzGj81vnwREholw7ndbQwOki1GjrKuc1riTYWNaeYdETxMR1YB/ZUzMoyN7uP6rqQxOPG5iW6Ns301qlt+j/Bjj+ISTYhn2ET9QdnOvZdIxXW+i3CRgsN9exDQJZB4b+63+q5f0m4uZ5jhoz4fvV+i7H0k4s3CYflxkZzoAvBveXzOc42TqSqLGR/8ATzS1fiA/RDI6wbX1WZx/Urby8vBHOr4n3fuAlio+XwvCjLV6n5LJ+nNAGZ2nVasOzNlLav00WUDV3qvSfRuPDy4VpdDG58bvFnF6FaqMWHjObKXOGvQNCjEwOxhbu2x0C9mcFhB4/q+GB3/ywvNcM4lgcIZhiWtEjnAtcY7r3WWoli4GycUme0mONosbaGtNStOHwreTGwYuRxdbntDhROmlVquhCYMXCJmCBzZBZtgs+qvLQ5zDljc5uraaNK1Rl5Pi8X/WTOD3HICMzq/ZcuWMtmhZZt1Er0XFMLDDgZM8REsrsrbJv1XNnha7i8DOgF/kVGo6GAeJInRnW+h7hcLFQuw+NMWY1uPTotuGn5PEJGA0C8163ot2Mwv1jEYaaPfMB7E/sf1ViOhxtxh4VFGTq2Cz6lcvh14HgOIxh0knAiZ77/35Lf8ASd2YyRs7tYFHiGD+ywGDcckGHDXSu7u7DzQczhjOU6V2LeW4J3geT1PSvMbrrYl7m4aMSvEDi4xtDboDN0ryH5rg8ZxDpcSYx4Yo6DGDYD+V3eHMxkrsE5gjc6KOwZel7fkqOhPioTA/kytBDNC/SrNa/JcQzYnCcJhEz382XFBpt2oA3Cs+kc8hgLJY2iR7tHN6t/8AKeNwsuJi4awPDnxND3g70ev5IM2JkxMeNnecQ+PDRmz/AAPMrqMndisFzGAB5ZbR7bLm8fBdCQBTc7dO5sarRwd14MD8Di39/wB1FqZxMpwcIyNMskDpAK0sEaLmYnjLoHiIRROIoPIus3YarsYpobicO5w1MeTT7uYnX8qXmMNAOYHSiwx4Avq60xNdrBY7PiBC6FrZDG5zqJ000CrwnEmYyURSQiNxFNOawfIqnhbT/jRzbnMPyKHYR7Mjo2FzmuaaG+4UV6CGSPA8KmxDmBvcNO9dNh/ZXV4LiW4vhUMzQQHA6HcaleaxkjeJQjAOnbhpA5tiT7396Lv/AEdgGF4YIGzsnDHHxM270rEjzLGuw/0rxzNmvJIHyKfG8W7CSROa0EuHXy/8ro8T4cBxx2N+sRs28B3OlLJxjAsxsDM+IjgyG80m3oiKsLO+bisEYY3lPYJi7yqz+i4v0jxhxPEpKdbYzlA8+v5rqYTExcP4fI9sjZnwsdG2VvwmzdX8l5WR73SFx1cTfe0WInMHWRv5Ia0kE6DyKtL6Go18yqDI0uN/IqKt5dt0JLvNX4PEPwmIZKzRzCCAqaLWZ2Fpb11VQOY1qQg+mSBvF+DERu/zWW031Xz6Qct7g5pD26EHovSfQ3iNF+Be7bxM/cLP9M8I7D4tmIYwcqbQ0Nj1+aYPOOfmPh0AGxUWvY34m247lTAAbVewV0eGBZZNGtFBBkl6NGqqbK8g30WiOAis7tFN7A3VgDWjp3U0ZRbiRsOyuAAbRFgqJksEe6tYWtFv36KWgDCL2JGyrc4x6POp7Iledxe6skLJMKXsaM7TrrZUkFDpaoZKCrzZxWWie40UDORYKAXvaXa6rpilIC29CQEswcBY0Ujn6A0oFpsjZVAw+Imr9FY15YyqNk9FBuUU06AndSByg+LUaUgCLN36AqTMwccwUBRjsVYPVXRRF3jLiTXRMFbxdEHQr2X0VwTW8PdK+8z30RqC2l53CwwMaJsRE57RuLr+wvQw/SBjMOGQYV2Zo2LtK72iOvEzluLwSQHkBt+anisdHh2Qve2QiUaAdNLXno/pE76y1k8TWRl9uI3C3canayDCNDmlzQSQCPwqDThuPYLEYoYdj3hxJbZFC1pw+Ka/HTQgSAjqarReQwToW8bGIfIGsa4us3qVvi+kEceJkm5LvHdCxohXpnlxZL8QHt2WDCYh+HeI8XIDzD9mGx+fVY4vpBGzAN5zJJJHiiWgLmcS4yXOglwwe0x3edo1VTHo3TxQ4mRrnBhcHUcl7Lw+JkcMS4BzSLNluy6GJ41HihG+Rr2nUOLenosUjcHZMcr3mwfE2tOqK38FMsUwe4tEMjCfi10XHmmficSXSOLrNC13IMRg4cKGtkMpAcB4KygjZcYwMLgSarsU1VMjWgZbG/RKMNYLKfKlzaRuPmBYUbysJdd3QQSc0AHLt5Feng47A/CxxSseHCMMJGvTdeVL/wC6WuOuW12jTXRSj1zcfhMRFExk7QW0PFodCO/oou4rgmxta+e38vKaGlryL3Ei2lUuccxtEexbxLCOihjbOMzRR0I/VYeImOTM5sviaLIvc9lxsJg5p6cyJ729MrSbWx+BxVV9Wmr/AGFVGXF4d8Exa8AOoWAdjScD4sOCZWhz6BAKrxP1lk+WXPmP4wbUJWgkhzi542LdllXT+uRuBa6J9dKCxSsZJimsia6iaIrVVYb6w8OIBLdqOqC6Q0060dBaauOjxOOGLHcqA52sAaC89QkHNY4c9+tbN8X5rlSSyPmJe5zjd67p57ddG7QeiwkLcQCcOwurehquPxYM+uZQPEzR3r2TwWLnw0hDKqYcskmt/RU4zBT4bFzQSipIxZPdaRnO2hryUWk5j0CJYm14Tr180EOJFAkDRFQIa5+581aAwBQe0AEWotrobobKC1stH4qB6FDnhpzNNjqqm5K7k/kptIv4dEEmPskOohSJLWijpfVRc+Ng0aDfdDX5vhBB6qK1RTtY9rs23ZdvCYxuKcWtaQenmvOB0bm01tEdQpYeV7Jc0ZcK7XYVlxLNeqOm6L1XEfi5DC0NeSDZspQY2SNpIddEb7LXkz4u4hVYfER4iO2HWtR2Vq1rOBJOkKo4kvhlGh2XU4PG/LIWNFk14jSu00HUklaobEdjQrz6726i/AGZhZI5gaTZ0/8ACtOFjdlY99looeHzu1cHhwILT7qjmCOUuDbOunb+6U1MTOCiJt5e497r9En4aFsZ8N6feJKl9YzVQAVc8/2JdmbW1dT+aumMww8f4fzT+rx1t+ZURNez2D+/VSzPINEHS9B/VTVkqcWFjMjbBrtZW1uGhH/aZ8lzvr7Y3gkOIAoZRp+oVn+Kt6sk9mt/lJXX+Du/UX4hrC4NyAV5KsRs/A35LLLxAOfpFiPcM/lXYadkk8bHS1mI0IV1L8Pc+49bG3JDGzamgLDjD4j5LoEgixsubjDq5bjhY40kbJT42g13Ch9Wh/8AbZ8lIvonxAeqjzQP+4z+/dZtakP6vF+AI+rR/gQJR+Nn9+6lzf8AUz+/dZaxZHhogzVgPrqs5w0OYkMb8lpEpEfxM/v3VAfZ3Z/furEWYbANnlEbGAkn5LvzOi4bghFEKoUPPzUeH4YYHCmWahI4WfIdlyMZjPrExcSK6Alb+oiieJmIfnlBc71Kq+pQH7pHo4q3mD/SlnP+n5rOmK3YSLKW+PL2zGkHBxvaGuLiB0JtW2465R80iX9m/NRWPFYOGGAyBgJFbgUjA4dkrC5oMZuiABRWnEMdNDy6aNQbtR5bmQOjja1pIqwU1fWKnYxjIZAXk1o3v2XNdgxi4dWOJa8uBYddALC1vwORjnO8QDdvPop8MwpkqVzQWNzkg9en6rUqWTWjCYZuHhDGvLhvqpSksALi5o6VYXS4fKcG/kTmozTxWqz8YM2NlP1dhIBGXsQFWZPfthmwznETPkzcsZgDZ/dRMdOGMe5thtXlN/qtckOJOFcySFzXlteSrfh5JMNkyOBACz7bmOazDRYvEOcLZJebXRdbBuMc4Y4jM0hwva1TFFiHSsfNFlyChlG6sGHe+aabNkyNBaHfeIV9p1n6aRD9cx7HvHgY/mO/VZ8fzsXimSmssbiWtB0PmdFphxQGGfRqxoP1VAlaev5JakjnS8LdisRnNNzkWAf6L0eELI435W1TAAb27Ll4SYOc8E0W2Pz/AKqONxn1SOYZ7aSR75f5KnlkMVcRidjZ43fcAyjz2W3GPMOMbymZsgDXeY7LBh8RlZC8kWCX0ew6fMqYxAORpOZ7yXOKz5rOT4wzNEQWOynK5rh6qvgQI57XAgWHBX4rFRviMROhog9ilw+Uc0RtOnX1Wp1Cz0hxSWWLi+HkjFsETWuBG4s2s2Jwxj4g01WHDi5pGvmfddXibft2mq8IH5KvMM2V/wADwCfI91rWYwYKIji7Hj4C4m/UFdeAMijfO86C91Xh2uE4aRtrfko8aePqMrAablq9kHAfxeaXFPe2DDvBdYc6O3Aeq9f9Fsc/GYabmNa1zHD4etrwg8PwvO9WCvYfQ+XxTRE2coN3vr/VUH0qx8+BxUXLAMcjbdZA/VV4uN+IwRbDHHK91ZWvFg6rR9LYi8Yd4sbiwqcI/Ng2GyabuFWa8/8ASmdmFggwGHDWsYMzg0aE/wB2fkvNML2uvKaXfx7DicQ90gvMfhPRc+fDyOc57DduBy9qB/hRWIk0Xd1WI82pPzWoxOfAJcvU6fJZ7DCCSCKsUirSysAHaXzSPyCpDjsOq3lpk4c1pGUmQnVvkFi5Dy7QUg04Cd+GxcWIa6nMddd/JfRMVFFxjgxDWh+dmeO+/RfNGwSg2D817T6H4qRkLsLMQQDmjN9OoUHlQA1zmuFEGiK28lYZQNhsuz9K+GPhxoxGFjGWa3PJeAL9Fwi17QLAB60QVm/ZEzIe1JDxN3q0B7a1Cg63m22FBBzC2TdKWN4shrgBv5K8Mexw5mw/VXyENlc17va1Ry87ydSr4WuaC47AdeqT8FM92gbRNggpuweIAt3Tra0KwW5jmFDYCl3uFswTJYJXvbzgB9lk0qjZXDbCxu7yT5LTO7luYW78to19FPJHqzhoHG+TGb11YFxfpDBhzJhxC2OI6h7mtq/VcvnOGuYgpPlMg8ZzeqebKoYcB3xhx2pUuBMhAF1e3RaMjC4EggeRWgYGB3wvs+qnnG2WDCOxWIighac7xZN7+a678A/DxvZkdTG70scZ+pzCVj6dsCr8TxZ8sBY7VziG2NNNf5Wp1Ki3E8PdLG19FtaG70TZw/EQxlzNQ5pF+VK5kxfhI3F76eSaDtDoFnn4rIxgiD3O1oBxsDp2VzQ2YCRr387QbFxF1/dq7EMnyZjIZYm+Bj7FbdPmoPlxuJmyAvkDjqxv3tOwWjHYjGCTDtlwoig1OQxg/qN/RXxSOPLhcQ5raY8eLtupCGfYxOHqFrkxxZhZY4YnAveXWW7DyWX666QtLc+vh0KYvtpwmHxUeJhcxgc5jidSK+Z07qfE24jESeKK31fgIcPyVmC4pLByC1nie8to9dt/mtDuK4jGujfLDEGtJIBBv8yhtcEwTAZTC8E66tKhyZKvlu+RXomtlmnjfHEx2XNY0A1s2tsGBxDwZDhgWgVecV/eqGvJhjwz4SEgx33tl1+I8NmZiSGMyjKKBcLPn+SwwtyvJmgbKAcuUuIHrYUyrqDIMXMwuwzJXtGhLASqX4HG1TsNPV3qwrt4bDYXEjJGHQGrPLld+4TPDZmuIZNiq6ETj+FcxNecdhsQ13ihkB82lScHxuLadXmF2zzmOc36ziQWmv8AOKmyaQb43En/AOV/qpank4Luaw05haTrRFJvzg0fbRd188pOuIe/1A/hc6d8Ticz25gdQdEntNURT4vD1lc5g9Fon4pi8W1kczxlDr8LQ0/MJtnbLG1rWCR/+k7DzWkYduWiwBW3GtjDiXySzU6zVAfJa+C4aDFYl7MSSAGEt8Va2FaIgx1hoB7kJFjB8QDfJo/qs7KuxDikMWDe2PByuuznbmujoua8vc63HU99LXSZwoZ+a+cBjj4Q0gn3FrYfqMMYaI5CfxufX5BanMTycFzHA2QQdrUSTvZWl84Er7e0t2J6K/DycPL8uJnLBW7Yi5Xxa2OcXOB3I6qcuJmncXyyve47lziStTpMOXEtkbXc6aJ8lrm2KI3UsxNc8vcRqfJJzyGreYg0UW6FRyxt+633ChrlkucR09FIuytpo16rovGHlnDnuZCAOjd/ZZ8WMKwk4fEiTSrLC1UYgS0norGuLhVeWirsknVWiQRuBG3mlEmxPD7dRA7qwtIB+1IHokJRQzOFHdBmBGj9OxG6x7EmxR6nO4kqPMMZqjlGxUQWjckeQOiWdz35YwT5AJitkV4mMtHhIBN/36IbE9scl66dPVaoxCyP77XEbHYWKKu/wqTDsdnmjt7c7Ndx2WsRkwwLDbHua7va6LMY+MgP8Wg1XPY5rcOGSxuEgOr837Urzy4zHnkJBbdDSxrreqg6jcQxwBuvVWLi5nBxcwHJ0N3XrSliMc9mGysNOvcFWVnG7CPeMxcQHgltO66hbsro8GJWmg897XDOIfJii0dXuPsaWzn8yONhceVES469+nuvP5O05tdB7pI8QwczKCQ0g+vdZ55hHP8AGaz5Sb2XOkxDuY2S9RQo9FeXtLjzqEbbB8yp5NeOX2mH/bh7HvcKHhBNHZT+s3cZp1m7vZZw77ZjAbIcQ92wH8BQiiDJnPNluWwCdb2ATXTnxl9tYc4yU0mzpQWrmsOdhfTWgB5b17NBWHmOdF9kMzn6GunkpxSfV4zG2IWbt7hd+nZZ3XeWd9SSIvFvJbYB2CANOt9lIP0A29rtBde4HsFX0OOaVJDRSSOqOmLYsVPD/lyvZ6OpaRxTEG+YWvvuNfyWBAV8q59fDx19xZOGYh4c8uYQK0FrNLA6MZmPzt8tD8lcmr5Vxv4nH6YQ55HxH5ph7/xu+a2FrXbgFQMDDtYTycevxOp9Oxhof+mYXanKDuVv4JgWTEYp2rGnw66Ern4XFwkMjltjQAC7ddmbH4aLBshwT2EVlaGnZdeceH5Pi74vuM/G8aXsfHG6g1pJIXgZpcQ3ARTiZ+Z7iN16rGlzMJM/chjib9F57FSO+pYAZI7kO2QV02+a3PbhZYwyYrFMExEz/A8NGvr/AAtkhxTcTBC2V9vjDjqqJZ7ZMeVEc09fANd13y4f48yDlRnJFefL4hodLSxJWiLCkQszOcXULNrBj+dFisPDE8tzhxPsuzdrnYt4PFYIy1pqMus7jVYjVcaPiGKdm8RoOy3otAxOJc2Q8zSPyCwwTNdyAIWeOfL97y8/NdDDTNHCsbO6BhqQDLZ119fNdcjG1dhXTyYOSWZxLTVaDuutwaB0mFjYATzZCSPIE/1WaXK3hUdNyhzWmh02K6v0fblwDZnF3hacoF66nsuX7dP/ACnx0xuhzOprw7K3XQDr/fkuVD9agkH1fGRMYK1PipH0hxebERwGnBrXE67kD+SuZhcUI3NAAy1qMw01W8Yd9mIe9/2vEuaeobGAtAngquc6z3K4+GfgsOXubLG3M69Xqx2Lw7pWO50ZaL1zBBsklaf8vHNbfR1FONw+qSc+QTlzvC5rdAOoXnZXwPbECbuQkgPGmvVeghkgi4NAxsjdQ5xGYHUlVHOztjnLWm61r1RzHMkDg8FjtR5j+iUbI8RLOWkhzQBmOyxTSGCXK5ugPib09QufTcbMJK5nE/E0FmayQejdD/fks3HH5sVMNvtTp7oxjskIfG80G1E8DcdQfmscrnzSMe52Y5gXHvZXLurFnNJke0bNpg9VB2KyyEM+7oq5JBFGSPjeSR7n+FXGG4esxzSkbdAueNNUkztC869lvwU9vje1mrCA8joDpa5Q1Hi9T1tdDh0ohmjcxrXve6i3yW+J7L9Ozxt4jYZC3NlIC50uMaMLBLksOtvpS28VlLmTEinNOavRUcPjix8EZLAwNkzFvfRehzjqcOOTCtc8BrnjS+g/v9VxeKY1ufEQuZZsttaeJY28XHBF8LHjMfdcnjwczG4itDnvRFk/tTDgZpWh7GEg7EL0f0Ww0mG4i4uYQHMI/def4VxN8Tfq8lb20u/Reo4Tiy7GxAtADjX5LTLf9IsIMXhoWFt/ad66LBGyKICKIAMaKaO/muzxZ2TAPfdBup9F5aGcvxjC4UXWavZKV53FznDcSmibbmtdWVXEMcA74Sdglx8mHi0hHUAgnpouZLO93iz2R1WasdCeNzsGGxMAIsaDTouScPJfwOv0VjcU7bM6hqQt2HxodEQ7QdTSa1FDTN9RDado+iK8lWBI8aRuv0W0PyYF0manCWq8qUo6MfNaDpun2XnGMcxn3XanstWCxcmFxLJqcCw3qN1Nk+E5Vvq3iwRd/qsRzjM7QCxud7UyMvf43Dx8Y4RQO4D2Eb2vBcs25uVwI7heo+iPENJMDI7xRklvp1VH0jwLcLizMxxDZyXULoHqmDzRDutrQ7lCEEhwdW/S1ZGarfdZcWXB90SD3TFDnOc2i41vuoTlzpnF2t9TqowxyzvEcbSXHalObIQC0OznfsqNOGdmaN6/NanFoyjU5gqoMLWEinL7JOrdlOfCumjYWeE676WoObLG5khFHypPEtdmZv8AA39Fvw0T4WvMmUh1LXI+MBo/0tO3komOA5rmVm0va1G9NwV2w6Nzi4sFEbHVGRr/ABU0tG4ICYeLhl5AvVSbK+tNCeq6+Iia5gDGWFkiwkjXHMG0VZDGQNkeMrtx37qxkJIF7re2Bo31UzkjoEOpzd2tv2V+mpNVxQSctrQTooTRSQysf4nOogeSs+tcssGYg1rpso4nmy5Sx5aR1WublTqRHD4nl4hrzGCAbcOpHVdjF43hU8OXCiZs3+rbzXBbhMQXXnZr12W+J3Li5TjmOhseX/lb7sv0xE8rg3MDY2UNb2HyTdK51DYDoF34cBFJhory5uWLBF9LWGtcBjxHI1xjacpzBamQc1jXMyg9Re2q2YzBQYWN0r2gCiNL3Og/NZcA5ji8NJsVodOiDSzhWLdE2RjXNafvNPxJTQY2V8ZdiXAxfCOy9OXcnCYKPa2fsuVg+a/ibydY2SEHXTZZ8jHM4fgziMZyZnPc1wLyToXV2+a67MIMPG0cP5fjOd3PGboB0VrIOVxlrhRY9jzrZP3e5W2QZcO7I0Zw3TTqp5JjG7CvMTY+VC11fE3/AMLBiWmB+R5beh0V80mPcY3tjcNKcAPPsjFYOSeVr3GQaVoE8kx5+ZmaaRwIrN5qvJ2c35runhL8zgHmjqbjtVf4PLrT2+8X9VfIyuOY3V93/kFUI4C486DOfJzf4K6w4FiMQ3OyYRGyMrmlQP0YxWa+fEfn/CeRlZGRwAANgeB5Efwk5jw45WPA6aLa76OYvpLH8yojgONaK8J9HJ5QsY3GUjxZ681Q97mzM1IsHrS6Z4NxAfCz5PH8qt3CuJCWP7N+W/EQ8bfNWYmDBxunDwZntArSs1/mjFcG572vEhzbGmgA/mu9huFxYc3zHyWfvLFxMzwTgYTDzSivFQNX5aLXkOZJHiMGxrXyktOgbVLLI1kzy97Glx3NarfihjZAC+AgN6Vf6hZjnaaMderApupjlYepJuXLDFkcNQ0EHRdEthyBrYyAOmbRZoWfbueYxpoDVLY0Aj4P1WbIZivlxiMEAXZ0tQdDG4aCidiTorpQyN4zCgWg7lJ4b8OTQ71aejGKXDPY1vLfCJOruazT5lU4XhE+ImDPsXDc5ZmXXsVeeQ9wa5jxpocw/hXYVkTJM8TnhzTVE3p8lddL1rRP9H4msr6jjCGjR4laR67Lk4vg2Nilytw73Nq2kDovS4zE4gMMDpHtMdeJhq9FDD8GfxmOzPlMJq3iyQVdZeZbwjiD3AfU5fXIaU5OC44MP/TyOcOgY7+F6bA8ChixE0U0jy6MgWwgD8wus3hOFc00XH5afkp5RXzn/D8c3fCYivOM/wALpcHwbxjGHEQPib1L20D16r17+A4dwP8A1GIbfZwH7Ks/R2Jwo4vEkdi4H9lPKLi3G43C4ZrDhqbT6cGVssv15ksMzKle55sFzBoO2hV7+AQuu5n/ACCn/hseDwZlja2V8ZHxWL+RTyiY8+WMeNQCqn4RjtiRWgW2biWBMrubw85hZcWvLD7dysxnjmkccM13L6Zt1cVQ/DnwhsbWUKzMJzHz1KqkYyMhs8QlPfbT1C3tklDSxtgHcBVvaC0uI12y9PkouMsjA/FEMdloWTW4V7MK6KMZpMwJ69FldbHNe8l1HUFa+c10YfbWt2Oq8v09Ms49K3gMANaFyh9YqN1uaQ43VahyeKYXR3CQK1pYHOcHDMKI7aqOVrZJiTywAcpvMQNj6+6jFO92bxOJAsa7V5rGTb7PVacOyRz/ALNtWKsrRK2wzSl2U8ttaUFoDiSBYOh2HnazNhbE9hFOdfisUtbWt3Bq+gR7vi+5hIQ4U4i0kfSn0khJNFFWkmgoEmkhA07SQinadqKaJmpmV7o3RucSxwog9lTJCx5w/gZlhOgN/wA+SmhWdWOPf4/x9/cYRh3NyA4aI3LZILtNtd112Ssk49KxsbczY75gJv8AvVZ02OLHZmkg9wt/yf28vf4HP3zXWqly8S5g4o7wDMzDk5r6WdFYMVIBrR9VmkDnzum8Jc9uQiunzV56jyfJ+H8nP05eFfEBhaw7f80mwTp8Ou63wSwjgMj3wAsdMAWZjrt1V0GWNojZh2AdhHf7qE7Y+X9UDA2EnOA0dfmunnHlvx9T7jdjyBgYgBQpunbRdrBhuH4LhmubWZgedPf9aXCxEpfw+K3NJebFCvCBX62uhiMWGcOjha7XlMaPlqsy4uenj8TjZcRxpxBtrXkhvXRSmc5kzi0kAtBHva6f1SBr5Jxq87HKSf1VbcK1wOdpPYhtrflKzi/Ayc2PmPZpeUk66pBtxS00ZDPX5hWYfC+BzWvcxo6VX7qbcNGMOGucdX9HndEUcuMthaGUXbaLVxKONmJMbWgZXBp9mBVw4NzsXHE1zy4EEHNQr1tHEYmzPHLfJZcSS5wJ3VFvDAwsmDR1FrizAz8SlZzKFkEEaUL2XUwbmwWxsrszj4tAVAwRGUFtulk37N7rl03GNuM5fDZcDJEMx8Qc6we9/wB91jw+d80YA0u/ktXFYZGva5z8zSPAR29DrXmudA4098ngY3Y1uVz6U8RLllL9yNGD91HDx24PmfudfJXzsa+YvzEEnWgNFZFAMtHI7yLqtJkE5Y4DHGWSuedj4aC18McW4gERnWRraH6KMpczCwtJa1oPe6/hauFMZJimEPaA0hxJoWV05SrJcU/E4nEsbASAXDOXUBr27qU7cPw+GNsMojn0Nk6drK14uRjMLI2NrRZJJGtlcScxvgmmeS6SRwa7yA7LbMdzDz4l1czHYMegBXTEkLJznxMYdfwGrC8VFGZjliHi7HRdLisbRjxM8kHli6F9FSx25sQw/wCVjcGf9zR/Kz4aXGPxkVvwboWyC3xA3vsvPYHhpxTiHACMHV5FaenddeWUYdscGFa1gZVgdB/KXqRMep4wzPwnFAb8skfJfMcHxF8WMLyHSGq1Oy+nmX63A4MAcxzNfVfNYcBn4lyyxuTUnXXTdall+y6s+kUgxMOExGWs7TrfZcEtN3uvZcSw8f8Ah0AEbS1hoA9AuR9WgBP2f5D+FmrHFbIQeny3WnBvcXkNGndaPqr8jvDFemXwj+FbDBy2N0bm60AFFMGQDLYcOxVrc1VlATA8Q0Q1xrxNrXugkGHIfACBpQoKBaXishq/JTcbbpYKL1P7KCOGl+pY0TMz5g6yNNfJeu4jhWcX4QQw+Kg+MjuvISTZDTnuHbVeh+jHEWytfhy6y3UX2VSvLBzY5jGXudRqg27r3UMUw/EyNzgTrXQr0XHsB9XxZlFNikNjXr1C5gY0HduvnuFTXNZE4sc7I5jhoFN4LnuMNtZWgdvuuk2KDQ0Xb2L0WdkRLSWhtHaz5qitglcwMvQeauYJdAXOqtgpxxvB8QaAfwlTDKO/uphqDIiY9Qave1cPBoWNd29FOBsTXVI5zQfvAKM5BkIjcS3oTuVj3rX6QEVj4W/JGRrSBbfRRp1/EfmnRLrtaxNIgdz8qUDl/Ep8vXdPK0V4b9UFWYdG2fNZZoH8xzuc6MnoNFtcRG1zgCd9LpZJZba0llad0tIrZhuY4Auc7XNfUroMw7zloBo8Orj32KwQTujyvaNbpahz5hu4ADSjSTpcXGNgAM0ntf8Aqo/koxcl872NNhwoGthY/NJuFJd4rLl0MPg2tpzmgHspelkWQ4KGy4AuHQkLHxjEBnEpA2wGANsHsuzAwE2T4CKpc/E8JxE2JklD43FxsEk6D5JEv243PxGI0zPc0akfyoxulizS66O3pdvEcLkZw4ANHNBslp6dfVefxgmiAaXENdrXSui1qY9TJ9KsHP8AV7Y+Plij1RgeL4P61K4zBrXusErxNph1KZFfR/rmHkx2HLJo3DK8WHDyW12JgZ8c0Y9XBfLmS600uB8ipuxDnVbiVPGGvok3GeHxfFiWH/bqskv0owDPh5jz5NpeDMp7ro8N4PjOI06MBkd1neaHy3KmQejb9K2SSBkWDkeSaADtT+S9BGS+NrnNyOIBLex7Lm8I4Jh+GNzD7Sc7yEfkOy6izc/SsHFZjhmRzNbmLCdLq9Ffh5edh45arO0OrtYVfEgDHHmFjPsqo8VHE5sWV+Wtw3RunVBtS1zdKVDsRG9zQ15o70CEqjdRMko8gXBMRz38eDHOBwr9CW2HBL/8Qxf/AE0nzCjJDh2uDjG6i4h2pPumG8Pa05nMb6lXDUx9IYOsE35fyn/+IMN1hn+Q/lQ5fDnaNkiv/crPqeDzABrTooq7B8Xw+MxAhjZK15BPiAA/VdBt1rp5Ll4aDDQYlkjBlcCR17FbWY7Duc5vNaC11EIi4tB3APqs+LfhcJDzZo25bA0ZamzEwvmcBI0gDe1n4plmwZYzLI4uFNzgXqh6cluL4e7iXNePshmoGM1qBWnzW043grjZjjB78kj9lyo8ATxExTnl6XlDtBoDvS6LOFQvbYOnkbVpkMy8Ad9yMf8A9tw/ZTiZwfFScvDta55FaZhQVbuDx/iKlg+HtwmKbI1xN6HTzU0yOHJi5v8AE5cNI0Fwc5uc1rW3TyVQ4niY5TEyMi9bDwAR3utl0OI4SuLHECgC82uecMchjDgYups3f99F1jNXHjU+FxDmAZjQOYnfr2812sBxjD4sfFy5BuDpS87LgHTYln2jQ0sAzb7DstuEwGHw7mOdIJZCfCSDQTE16hs2niF+YU+e3sVwP8Rdg+ZznhwvS9As5+lUNgcp3yKx4rK9MZ2jewFWzEM5wv4SKPZcqHHnH4YPYwNa7aybQGOvcKYo4jgmOqSBpcwnWt2lYHcPxEYDsrgT0IXoocIY4Hx8zNmN3SJcKJQ1plawgdQteSOA5s+GIEzJIX1p0sKnOHO8Zuzud12/pGM3IcNQAQSPZcI715/srBgfq4lpd2BGlrJI67Y+ye5Sim5nU69CfzSkJrXUrz2O/dl9xAYmVgYA8046g9lYyXlEuy521Yv1pUDxStbel6Jkl5a1ra3JN791rI5tTXR4iQONBtbAUVeIWHR2JkA18JKwgtsPGmU0FrBD2uD9XNbv12Ux25kk9psZC1mbXwk2bU/r4YQNgB38lzXTk0xvXS1KCPmxSy6ktFj5q41/JefqNr+IjPoSG/mVZFihIfBmPmbpY4MMJWatykjNZPRaY4nCMNsZW6kuNfJTHTj8nvfbdGXHU2rFSH52tMeZ16E7a+SnIeUQ2QFrquuqmPpcfLOomhVCW9mqWZ56BR11MhJAOmqdWgEIOiLVxm9SGikrTtMPOBNAKLCYvnDQi6RfZTDygQkSi0PKGovY14AdrWylokiWc9fZSt5mWvDlYGCuwWTEDEUMoLvMFbE6V9vP1+N8fX0ohxA5rM8ddHWF6fCw4Ux5SzDmuuULzxaDuLVjJnsYGNOgW+eseT5Pwuv/ADXovqmCN/ZYb/iFRJhsO7wNZC1oNgALlQPZZL35T7lWsBldUduPYC10leHv4u+PuNzWck2wtFbFpWGVmbEDw+EaBWfUsS85RDJr1LSEpcH9Xflz5Szt3Vc8PlQZnu/w/l5GWNQB6lYxHHCRJLD9n/mEXVNHSvM0tDM8kjQ6y3oe57lcvF8ziPEm4OJxDJHiz/pGg/n3WcVHHMmxLhi8RQZKbAHYbAeSyCEPLhJVBhNdl2+Jjn8U+rsbUUDQwAbaBc/AQ/WcU9jdHvIaNLpcepddJ9azSwiUxUQMwqzsonC4jDkh7KaNju1dV/B5nGVrA4vjJDa/EBf5i10MEx8mFjLoy4PZYIF6dVvnn17ZtcvBtjmw7GPETtT4aIPzXXjfhmSMYyI4ehZodhusc2Eyz1mqNx0I3Y7z9VsELpGCKSUyXoGEeS6SYzrijHNlknp+bMQRp2VeOYIaIBAd4tt76rVJwj6o1z3uAfsAqOIPdLyw97nhsYojWhalrUYMO6V84jha9znHN4RdUu7NPBIObL4/sxp50sHCHDByPxQdnoU6viYO9dQss5c7EviaLaTp6dFnq+kdIY0GMZBkZVAD91WyTmS+DS+oXO5xbhnteKcNj7qWEebL858g3crjNtble84I9z43sLSWgAWa0XGfwiSLiRkj8THh1f6SQdFf9HMXlxBjdIGsc28p3JXQmbNzX8uVoaSSAWr18/Tl0ofw2M4QRzeLqdaXNxvBGOjzYUZXD7pOjl2KxWQtcYnt/wBUbv4VThicoayOFlbBrHD9lWXkpcLPCwPkic1t5bI0tVUvR4uGbEjl4httGoAJH7KOHy8LimlYz425Sc4JH5KNPOqEpcIXFppwGi6H1eM7Mf8A/wA1qujD48JNh2RMLZasuLSfZDXNLC18YbI2XPHnIabLfWlbgMMzE8NOJkxkTJPFTC4AmttKWnBQzYCR0mHjja5zS02DqPYLz+JcIZ5GcmMOa47XSuC3iQdy2uYaIKhwbGyYXGsnLqDT4gOoUWF+MOV2IjYezgQPyBVU7XRS5TK2Qj7zHWFcH0PiuGbxbg9xU54GeM9//IXhJGBkrmS5o3DplXrPohjjJhBhpHW5tkDyXG+luFkwXEuaxv2UwsEdD1CkHHdlDqa/TzCm8OMgAO4WduIc+2m6brqrZHuEjq6AK/tf0tERo+L8lAh4bmsH2VIxclJ/XHsbk+6daVZXgSE6O6Wq5ZZIq1u/NRGJe9ubQVpoo8wyEWO+qBmSZzgS8gHzKb5JGsJEr9OmZV091ZjQRlY3R1k/qsWqBiJspdzX6f6ipPnnYQOc423N8RWctIvp5JlhJ3OxVEjjJju95H+4rfh8NLJG2R8pLSA7LqVyywBegwAkdDGGsvwj9FOvpqe1BgGYNBoA2pSYmSGm7diQuhh8N/12SQfdut1fjeGwytzOOWguOuni5sXEnjIWtbd24ldnCS85hfmB8h0WDh2BhewvcA5p1/VdOIxghrRWtLNpF7AeSadSTXPb94WmOe3RpjLexab/AFVOIxD4gczRQHQrrzZWevXuniZ3iJwJ1LSq+GOby5onsY8yxsaA4WK1XNlxM7ZnvLQGvstu9lZgcQyMyF5cHV4aVY85jn8U4dBFI7kEtcN2HUexXHcCPVd7FyyYuUhrQ552oblcicFrS5w8/Qqw8pfpRCfE5aW4SV1gDUb2o8Km5OJbIBbmmwegXQkx5mfLI4au1IA1Wern0qiLD5Ltvi7nVdXhMzWYtjpJXMaPLcrmseJfC7r1ULLiRqK0B7rmr6JBi4JQAyQHyvVaF88wuNlhkbmBd57Cl7bh+MGKwwewVWh0RT4m4Mw7XnZrwVxGccgEjhlNlup00ItWcQ4210j4Hx+AOoOBXmcUQZnvjPhJJApVNepn4vA2GLEO2BvKK7Lz2N+kWLnceW7kt6Bm/wA1zhIC1zas1uoMwxdC+ZxrLoB5rpzEtKXFzykufI9x8yqzLJvmPzQdypshdJGSK06LbOoiWT8bvYq4SYhmrJnj0cVVloei1BuyGkzG4wAETOPrqrouIYxpJDmkg62P4VEbfALVsLW53g9wia1RcaxkTr6nQ08hXO49jJGlrg+iAPCQSsM7G8qx3H6oe1jRqBr5KejWo8QcXCRzsTmqrc6//CbOJgEDnvafMkLEyRnLoWCD0KeciOy/XsdVNjT23DMQ7E4Nr3jxDTMNneavk0o9ja430W4jPjYZm4mQO5eUM0Aoa/wuxK8FtDU3S531W4w49gGIksZmkh46EXp+yyCOMuJLCO+t+X7rdiTmmb+F7KP9+pWAEEO6Gl0n051JkcbZGObZIPUV0SfjKb4Yo3O7IzDnNy3r4lU6SPnhlgOrYrn11ZWuZKcuJa7EmCTDsc3KNTXX2XLfhMBOHOjgljyOyk8zqurO5tt/EaWHCsDjiohqS4166qXuxqSN2CiGHw7Y2Zqs/FutgN0Vl5tZj7+ak3EsoUHVsdFJ1/ZeXZ5j+YxrSACy9dVRiJHhxaasAEEKnDYwTzxtyOblaRr1U8UftT/s/daRfy4pYg2SyHjVecnZycRIzUhrqBPZehjcOQwk0QuNxxhjxjXt1DwL9Vvms15ZjXHNlb4qpQqVgpw081d4HABoJ11A6KQhJoucRr06rla63rVLXN50ZyjcFBIaSBudPZWysayqOoIJsqotLzlAspPaRW0XXqrjNyy5zDTrFFQMEwYKjJIPTVRhjkM7BKxwaTrYIXTHXz5VyG3ksFAm67K9hewsbGzM541aBuFv+rw5C0RgDv1WWdmJZYhPg2IHZLGb3Kvf9YLcrIy0EC6CGMxDjQsdyf5RhTJCOa9uQMZY116D+/Rb3Y+QQte1/wAYBsgfJcrL+mdRgaGBpzxiRxoXJqR7JYd2DmmyPxYgNWc4c720Cz/4i3EF8I8IvqAQddqpdj6OfR3GNx8WPxIbHA1xLWv1Lgb6dAunM/t0ny9ce4rEGGMRkimxEzBu9mHIaPclUnFcPaaEkzndqA/ddX6bT5fq+EblyPYS5uUbWAP3Xj2wRRuzNaAR5rXjD/I+S/t1HYoOcTECGdLGq9fwLhUcWA+s46MOfIMwa8fCP5Xg45TG4FrqINjVdUfSTFMimOKxD3teAGg6i1ZIx18vd/azifJhxMjMMXUXXqbyjsFh5j/xH5rG/icDnEl5JOuyk3FsdtamMfydf21iV/4inzn/AIlm51AW0qJxIzZevqno/l7/ALaxNJ+JPnyD735LH9ZAIBoe6H4gt6AjuFPS/wAvf9tn1iTuPkmMS++nyXN+tnoAkcW4C8oUyL/N8n9uu2clutWo/WSNaB07dVPgOFPEoZpHacuRjRr3sfwvRR/RXDGs8sx9CB+yZGv8j5P7eaGJdpoNVsgaZWsJpueyNdgP7K78f0awsXi+087cDp8lTJhG4aF7sM1wlynMejR8t1m8rPyO/wC3mZsYIX05oq60KTccXu8MR3rUqjHx1O8VqO604Go/ERQbGSPnqVmRv/I7/t0MPhpJ3ANFXuT07rpjgEhu5Ko18P8AVecj+kIwTA1oLy+6Omium+l+LjlfGHG2kjRoXScpfyfk/t2cVwd2GiD+cHC6rKsQge06OorocDxr+L4GSXEeOpMoBHkO3qrhhYzNWXS1cjP+V8ihj+JjCl8cpezNlrNra5ss0sk7uZzQ4iiNyPNdvEYZzcK8RvcwiQFtEkdOi8ziGTyYoyGTxihQCsjHXy+X3GmLNFHNK98haG+EE910OC4NsDubKwtlDTI4ncWPCPkVDBYR+Imgjkc0tDsz3EUNNgtU8krOFYqbVz53nLWpoaBVycTAvkxHEZp2neUgWasa/wABVYcCDiMhMhZls2Omi14KA4fDYRzgWmSY3pVCqVk2Cim4gQWk3Wo7arF/6bl/1bMPLhGPdK6aVwcWuDiTqa8QUsLiMGxskQc6mvJYQ4igT/fzUpsNE1jG5MzaNAaVQ2WJ8AjxJLI7ab6rTC7GRYOYm8XMHbgF5d+qoimxUEkc8TzPE115XgAkDz3U5I2SEPMWwq9e6lywxjQ1pAAOg81WVXEcbDjnukMTmPHQvv8AZcyGXlyZyaaBRsXpam9r4Wve5r6LgSXNpYsS4UdSL20XO/bpPpY2nYz7J7Qc5LXDYhRga7FYokDKANwdgO38KmEcuMODhzXHLl6hb8FDJLFkrI0E5yB4iOyz+lSxmAiMwZAbc8ZqLhqO6IYYoY3tcWh/TmA0f2VrcIJMWXGwAQNFIRgANommla45xm/bRhJ4WZC4tJPwlhv5aL0ELMC6MHEODpOpLlzPoZhYzh5jJF9o11AvHQrpcSwrROHRsAsa0F1ZsyrDBwytXNH/AM/6pfVuHHaSv/muNxGNzMHI7UV/K8I7iWMaDWJlH/zKD6bNhcCTpLJY7OCUnCcNPA5gxUuu1H3XzWHimPJH/VSH3XsZG+CO+loNruCBmpxMxH+8/wAKl+BgZ8csx/8AmvIY36yHvdG+U5pXCgToAVldPiJS/wC0fo4D4vVVHuPqeAI8QefVy5knCOEGRzpsRMyydpG/wuRhmZOKZbJAN6nyWTF4SZmKmAgkDcxrwk6eqDfxCPB8ObzeH495fdZbF/kucZ3Yt94ggEC7DRZVIwWKf8OGld6MKufgMW0j/ppvhH/bPZVXT4Rj3cOa2TI0g1d7gX0XquLtdxbg5+rMJoZw4iga1qutrxj4MQMCQ+GRpy/gK9R9Cse+XBHBzhwfF8OYVbf6KLXisJHJPO5gbRdpqKAsq2YVI8eQXb+kWBdguLyPDAIZxYIFAeWnmuJL/mO16Kox0RXiFJvbbhqNlMgObWWwpOYRlOUaogjb9idRvunGKbvep0VjIJC7lNZbi6q81dLw/EYVmeRjMt14XgkeyGMrnuA7pCTrpaHt2rRRy2fitYVY6pGF1E11UC0jZ1+E/orGvc2JzAASr5oJ+S2QxhrAy9HC6PkrFc8dL7L2vC42jh8BAFlgK8gyF8lZWWNrXrcA/lYGJjnNtgDTWtKdzY1zcoaCOLaivs+hWjHAfV3Xrpdd1nP/APVmn/R/KvxJbJhXu0Iykg15Ll4VvzjkYWZ0UOVoNG1qwOL1dzPDl1Pms8bH/VQ6vDrRClBGcT8IGXNqR8kvNTydyN4ewOB0Kx8QcGtskC6Gvqr2DIwMbpS4HGpJXYstcba0aAJzzZU6s6mOg+Yzx/ZRtOWyaorLhS8PdkYHaWbFrlMkkhkzNJaR2K6GGkN2HVY+a7T243n1XVwULnYjnlgZlA2BAXO4/h28vETM+EltAd9bP6fNdnD8efHhxEzC5zWhus3elyuKzPxGGk+z5Yccxbd1p/RU55sjh4ZzA0OykHYjp6rRkEjvCSLVQaGZW7aaqyJtSB2bbsN1xv26QnPdFIIyzXuFLlucS8Gm3+alHG6R2ckkA1asxThC1gYLB1qkxpr4dC0tJk8Wui6HEpM0MZwXMi5R1oj+VxXiY4ZpieWUbNbrTwzESyyv5kn3QCDqCe9KyIqxrMzuY7MH1qD1WFx1q9OoWmd8gxdZg4F1UFCRsYBEmh6FQZJHAfCKPS1picDw+QO0cbOp3U2vw5jaNM48VnqqZJWOc5ulHQUF05ZrIRTq8lexrmNaNxuUzh3NcCT0UJAOjlOkEgGQlp081cNQqWEFpaOysByxtLmOGisSot1ZVXqU2Dxn4uiUb2hhcQ7Le9KQkYHF1miNNF0lxk5B4D8VJnNloZj6qD54ixzeYASOuimJ4svxt+aluriAGhPTakCvfzVzMskb8rgRe4WefMzEAWMpCxOdrd+nc+jTpmyYlsLMwoFw9F6psNtaHtjcd7zELyn0dxb+FvlfPDII5W0H1oOoK7wx2GkEcl5g4EEBpTxTdRcyRr7kaQBmZoLvqP0VeIaZZA+OJzCRqBtaJ8Yx8r42ktt7QH7jUeackz2xuy4kODBVZdwpfX0v25uInfh8vMY9oB1KgMXg3yF8r8jmt8OVoN+pV2LkGKY1sr6y7AClmODg/wDcA9/6Ker9mE/HRukjLZWim0brdbRNG6YOZRf8L8o1Ha1i+pQgf5rfYrbhsMJcUWRsYZHHU5iCfVSyWellsWQlrpAS0j1Hl/RXSuaNaG+qt/wyRsmV5YG1qWuK4vE8PJgw58coLXvug7b2WPBryjuYXCOli50L4gM1HUlw+SMSx7XOcLdG1p8VVovO8Px07cZE2N9Pc7S9tdNfZejxBlljkjic6VpBaTY6jsukkxjba4snEZXtdHHoAbJvYLGXyPe3nTPeNgCLr81bDh+ZipMKwu5lFtFtUU5OD46CLOdgLJGuisiVySMj2cui1w0APVSGYtNaZT4vILGw07XyKulc57b6bArHi2qfK58jndDorYTTrG5CziNxu9PRWxEZw0uWsVpDjXhzf8qRbzX2ch/+R/hXxNY8U11kdAUzEAQaWowylxJLTG4H/ero8TyI8oiDi+gC7WtUF5bWxPQAL030WwGGxuHlmxWHZI5r6bnG2iZpuPJzPc5z83etldG13JI89F6z6VYDB4bg+eHDRxyGRoDmto9Vj+iWEixL5nywNmY0BtOANH3UzF8vTJ9FMOJOOseYwBG1ztuv9le7iA5fLrRuirwuBw+Hc58eHije78DQKHb8lpIAsjqqzuudxNrXGMOaCb6hc7Fwtc2NrWNtzqFALocQNyM9VS5ubE4Rvd4KsRxsRh4cLinsaw5mVdnbTdeb4vHjMZKX8p5F00VsF9RfgsLI8ukw0LnO3JYCSl/h2C/+kg//AJYVHx4cLxhP+TXq4fyt4wMrQPFHfYOH8r6ieGYA74PD/wD8sJDhXD7B+pYe/wD+GExXzE4OVzaL2Xf4hopQYAZ/tZI3VroV9P8A8NwX/wBJB/8AywkeHYIBxbhIAa3EYU8R8ybw5vMc6R7SPu76KuTAukssnAafIlfUv8OwX/0sP/AJN4dggSBhIa/2BPEfKTgMprneE7DIUfUBf+Y//h/VfVzwzAnfBwH/APthH+GYH/6OD/8AlhPFXlPo9h5cBwmSVzXBssjHNc4bgHel0pP8Xmt7MbHh2dBywTXn2Xf5EQY1gjaGNqm1oFn4g6GDCSyPa3RvZTB4l/EuLSF0jeIOIYaOwDm30FV3XQi43HPgxA5xdLnt7wLutroeix/4TiuJO5EEZhwxdq4gAkXd0vQ8N+jmEw2CEb4wXk2X7OrtakivD8QDjO7mAg7K2aOeLDZcjvGzKDlqwa2W3ieHZ/iE0TGkjmFrQdetL1+K4eH4KMBjRKxteHuVJGrXy6PDtDxI+GR7QaIb91apsFz8QXQyFuc34m3qV63FcLZhImtY2nGUi/XWvyCjhOG5cVnZEHHctcND5J71PWLPotA7C8KMcjmucZSbbtsF0muZocuq6UEUJiBZE1oOtZdirPq8P/tM+S3jOOXKWviynZwr3XIOBZHOSM290dV6vkRf+2z5I+rw3fKZf+0Jhjl8Ow8cbpZMp8Iy3+qzYyJmSOCszWNHXqu+I2NaQ1oAO4AUHQxauMbCe5aFcHnMTh2DCQaUGkuHzWWJ7jiHSO1qh4de67nFGD6mCGtAzUNFDgmCifhHySMBc+Q6+Q0Wc9k+nPbMJJGjxbdvRMlgBvXW13Tw7Dk3lI9Ch/DsO+y5h17GlcTHnZHMIAYDfalOIWQDtXVd48Mw3Z3/ACKX+F4atnfNMMecxETJCKlDcp1O+X2XKijZJxANe62jNTq37Fep4jwVvKMmFLxJtl6OC83GyseyJxyPzUbGoWL9tRJuGZGGQgZmg2fD1Vr3m2wsGVoGZxA1Xom8BgABM0pI1s1/CwcHwDMXLNJI68lAfmrefZGFjKqhsVXlyk+G9DuF6j/CY/xn5JHhEdCnD/gFrGXP+jThzpWiNrLbdAV1XdcLkHoqMNghhnhzXDaiA2lpe0uIIdRCqudx1g/wqbTovj743AmwfdfYuITGICN4EgcLojRcmSPByOt/D8K71iCRNx81w0ZdiI23u4BfSeJYcRZAOpJ/RQ+qcOsO/wANwwcNQWsApacRiG4kgyR6jsUS14bijXxuw4aTTpXAnvqupLhMOWO+xZdXo1dSXh2DlcHPgDi022ydCr2sw7K+waSOpFoOK3DMPHYhkppZqfOiu67h2A1+0xAPk8KyLI+MvbGG77BQsZwPP91BQOGcPdMHCWdxbuCQQr/qOCAsOl7aD+qWD1klvuuhHRrTqoMLsBAGGpJh7n+VPAYKNrWzMxMprvqNu1q0HmudGwHN5iuy5oaeCTSfW3NbFiHDQahp3/v0Rc9OvjIWYvD6Slta5g3+q58nDWxSlnOe4A7kD+FcMVqQCA12u2624lkZkcX5gSdx8ldRz4OCsxDiA9ooXrG0/stzOA4cQhj8PhpHD75iAP6K/hzojKeXKH23aqPT+QuimrjmM4NhGajBwZvxDQ/oudj8HwxrpIpMG3mdwTVr0lrzvFh/+YSe36IV5Dj2Ew8D4Th4wzPYJ+S4rgboWSvVcawzcQIbNZb6WuMOGPzZg+/ItIUVghdlf4vh60uqGl9yU9zizSz6dVglwcmHNvNC+mmnuurhOIxta1nhofeJ1QUGI8kFzCHXta1NzA+Boq9QRavdjf8ArYoWtBjkbZeOh6KWMnkw2QsidIC6nV0Cp7UtBdjGDbTr7rU8vEDh0DapYpi+HEmbM94ugSLFkaD81CPGzPqOSPV2iluCWFxL25YRq0nZXYaR2HPLbGA3Mf3UcIcEzmR4t724hrS+IsNh47baFdDBYfh2IjaX8Q5E2743kGj6oqg4z7dsb2lp/F0FrHjmNnkNMBLfvtOpWvE4U4cSPfMJSSeTkboQO5tb8LwVmLwLMRHi2kPaDQbdHqN1D6ea+otMnicQPP0U8M/IZDlaRkI1G2y9FHwISm3T0RWmXy9fNcfg2BGKxcsLn5aa7Wr2IWogc1zIrjJvuDStuOWJhmOdzW07MDr/AHa7LeBsEWsrqvoFQ7hWGaTmxJ9CQoa4DoS4hxjbfYbEDZKBg8QLas7bFdx/D4QLbOT7hc18DG4gMB8JcAdVnF1S2GJj6LXAb/Ff8LNOXPlFxhobexu12vqUPQu2rdQkwUJLbus3fyVNc2OMvaGkkB2pAK14WaRrSHRMa4EUQN+4K14DB4eTDxPe0lw3Nlb28MwpGZrHfMq+k1yHcPw85dIx3LlAJyk6H0WF3C8Ri28yOMlgNF10AvRcRw8GEwD5WR+IUAbOlmkcCe4YWRnLc4Z70AI2UwedH0dxxbmLGUOgfquXyXvOZoJDd9V7+Wow4tNAjUXp8l4mAOBeHAi+61yiT5Q5jKBJyLMHt5LgW0b36j2VhBbFE9w8OUgquPJ48/UaUs0VseGuGXS16XhWHj+pteW251mz0XmCwHyrquzwjiDMPE5j3OLRsidOhgIIxiJ/AAWS2PKwFz/pBCxkzHMFF7XWfQLdg8dhziMS/mtDC5pBO239Fj49PFMI+VI19BwOU3uFqfbM+3n6jdKwuLs2m1UrXxEnw6knYLM1jiGv3BNBbtec3WnagFbaqeBvkv8A9yhJG7Eyl5NeIMF7K+KIRNcLJBU5HxOwfKa05gbcSFPqn6j0kWHDsDHHIayNDS5u1gJtiZFEGtf4R1Jr9lyOC4x2Fw8jWyct2fXp0C0v4m+acmSToACyh17LK2e2uoee1ge17n6jXsrjC0HXULlyytONw7ZMTyyQS14Av0XVL7+F1+VJiVExVdGvS1TiQIoHyGzlaTurmvZJmDHXlNGuijNG2WJ7CfC4UaOqWGvKSTSyPJc51k91v4VipDM2J7iQdAdyCqsbhocNI0CcP7jLVKeAmwscgMhcNd+yy07rmOo26yuTxZzxCG2Cbsi9V0cRioooQc4BePA8i2rz0krnyOc9wt2uilQYadzHiRvhkGgPULdg+ITSySRAPfKA7K7OQb7LllpLrZWnRbMJiBhmvyMGd/3juPRSB8IxUuG4iZ5mk1Zde41XqDxBk2Gkbz2lzmlpaW+W1riYNsRxmJsaPIJHfzXRZFGz4RXsF1qa8syGtSFDGucGgEtA8lqJBygD1WWZrZZnBoAEbTrV6rEdGTM4kAupSAyvDgTl6qsZrN6rfg8M3FMdn8IB2Co24Tl8sOboXC9ApPJy2Ab81Y0NiaI2eEAaDyUQ5rnG9dCaU1GTMWuLtGuG1r2f0Ns8Je8my6U/oF4V73B5cD+S959EBl4FETpmc46+q1Gar+mjv/y6Bn4pb+QP8q36GRhnDJHfilP6BYvpnK17cGxrgfE46ey6f0VGTgrD+J5P50h+ncaoPNvodFIGln5luefNRGPHf5sY9UChxHCg9j+irxjicVG3rSz4zE5OJYVzdaeBQSD0iaSa0EpKKkqoScLaR3TQUaJrQ0UL9zaG7u9f2UlBv3vVBNCEIBUYrDNxURjf8J3rqr0IKoYWxNoDXqVYmq3ShsbnnZt37KDwb5BP9IxECCx+J0N9My9hxLiIwRY0MDnO7mq3/gryfBI2Yj6Vslc3cvkDT03/AJXV+kpP1uMeQ/dSHSjG8eEwDThxQdmJDt9FKD6RMjDXDDW4CrLtVlGEiMJcdTVobg4mxsc+q6nsqxrof/ioDbCn/kou+llC/qtCr1cs/wBRgHT81xuJOihwz6Hi5bAB5m7UtNd/D/St0kZJw1m9CCrv/wAU0aOFP/JcDh0bJRFExvwtBeb9/wBwukcLCZMjRbtzrsElNbf/AMUj/wCmP/JW4Tj317GRQcosDrJN+RXPOCjrc/NaOFYaOPiEbm7gO/RU1t4y7LgWeLUybexWrgg//K4vOz+ZXM+kcmVkDK6ErscMZy+G4dv/AO2D89Vmfbc+mtCELYEJJoEvFcUaT9MYWlrmB5Zud9V7VeV+k45PGMJiB2GvoVmj00rhFh3u2DWk/kuT9GNcLO/vJX5LRxbFxs4dig11uDKrtegUfo4zJwmM1ReS79v2T9jqoQktBoQkg5HGT9uz/b+65y38ZNYln+z91gacx2I9Uc6ElPKimoiCqe+3FuU6abLQGtKrOMYx+TIHEaajVKrdDFEMMwEOaS2zRvcWqzhmOcCydu+xBB3/AKqwywue6Nxc19lgoWDsESRsimLTOGuadRkPmf0CyqjDYOZkjyW2Cd2kHr5LS3LGQHOaPUqEeHJjdIzENytFE0RrX9VF05a8Ne8PFj4he58/IKCeFc0yPJeKbv8AMLmfTBhl4Ph3Nc3M57TXXUdPmtjcRAI8xhAJFnIS37ub+FgPCoMRjef9ZlAikstkbeoPQjz8uiit/CY5xwnD/WXMc8NpwfWmvf0C6GJ5bpC1wO9aH++pXJxInbmha4F15fCNL0B/UrfNI12ZzJG5rzDNp3PX/wCKonwosM0mSTMABQLKIvX9CF1d6XB4TFM3FzF7C2MDQ9DrQ19Gj5rstJFAFRV1rjcSjidiXF7XB1A5mn++xXTLzX8LlY7x4l134qH6D9yqjjcWhbE2FzH57JFObRFLni+zfYro8Wh+sOhBkfGWtvw1116+q5/1F4OmKl92tP7IsczijHSytjBALnAUToNFRHwiUfG5vsV2Rw9xfmfKXEbW0BXtwjQNSSi65cjXMfExmhblF9NF243OLfDlyk0S41S4Zgldxd0TyRGwhzW97Kt4rhpcRI2BjyMsRe1v4jYFKtd9+UkGLkc6KTCx+Jz5A8OvY1/REp5cLpHueGtFkg6hUvnz4wyUQRQykVl0qldN9tFLEwOEhaaLmnKffZKxHJwrTLxFmWRxLySHPHi2KuwGc8WdDGfic4b1e6x4aTlYtjjeZgJBF241otPCCI+KYeZ5cc+bNpoCQaRXpMfKI8BFA4kNawtfl18R6f33XE4JxbFcNllhY48t/wATS26Pel6CDkhuIld4s5zH22XnmxmHmlhMjzJrm6qSNdd7JMduLj08LnfC6yNCw9PdZuG4oYPGGVjC50hIo7Cyqwxpcep7UrcLFlxTHDW3t9N1nUx6SLiL2jVjfzVo4k13xxfI2oF3iaMoo+SsfGxzdQPkFlBz8DJ8cTf/AJR2s748BmNQwV//AAx/CtEUf4R8lRiYnNY6SCMPc0fCdvVNXNPlYH/2Yf8AgEuVgD/2YP8AiFdBDDLC15ZRIugSp/U4e35ptTGcRYAbRQ/8QqZcTw2CTI9kbT5MWs4OMbD81yeKxxwzMGU6t391dotmxvDJI3MIFH/9s0uXwwtbjnOk/wAvJQJ2JtFQubWxPkuTiJBhXCvGCbOu4Wp7R7JrOHkZnNh9yoSwYDKSyKA+jQvIYadk5e1rXU3ZpO4XrBDlYAC0ADYJdg83xDBxQC4yfNoOoXLMetm913+MN5OMGcNOZgP6rFHLHmqgL9QhjlSFwumh16K/CM58gjjHiJ2pdNmFbI0vLnEk667+asZhi17RmfdgaCide9IKcPw3FstjWRZZCLslPiPDcSJKbHCTXxR6A+oXo4YHRyAlpIHmlLBK57nBtAq+XpjP9nihwfGNbWR3egVf9QxIFmJ93pQXqHsdGfEB7hZ8SC6PRwj1HiCk7b8XC5MkeYvY4CtyFVLmMDo8hBreqXcdh3vuOVxI9P6qbmTBmUFpbVa2tamOJwcOfC9gOodffcf0WibCYgvtsYI9aXSwEAja/mMia4u+4Kv1WrK0bUs3uLleflikifDJPEeRHI3OLuwSNF0+Jy4XDcQdLC4hnLy5XOOvz81rfGx4ogELDxDhjMWWu0D2igQk+Savipw+Mig1y2HAWV0DjojBI+M5i0E0FzHxvwGDbzYmvIdVnUKhoyxtlL3jmA+ENvyrRXrq9XWcxhme6V5c+zmO5SDXZSWjQblXPwk7jZcHC+9KUMLxlYC3M4XeZZaOPEv+pyQOznUFvYeqwyOPXQ9qWqUfYOeQXNvKSDpfZUOIyim16qIWHc4OJs7bqdjMBfiChzi8ed7qbSCSRWbueiI9Hw50TsMGMdbmfEQOq1jQbEri8GmLZnNeKsb2u2NQCFqdJjzsuHmFBsLxexAWR+EniL3NZK3TxW00V2G8W4lK7M7EyAN81VxPiWLkgc180jg5pBt29/8Ahaka1xgKd5Lq8KjDw/QmugXIit4+Ie5XZ4TI3DwZi0lz91K0te1rnFj4JQejmi6QIDlLckgcPhIbut8eMjduSB3pamYiEDSRx9lzo847DTiSxh5S3YjKSu1FPimYCLBYdkrGssl2Xeza3MmYdj8wpCZpNCj7JpjzvE2vZiImvJJy3qvUfR2aVuAijORsQJIJPmV5zjTs/EmjtGOnmV1eH4oMwsbMpoN1IWtyJj0UuMGWozZvdZ2zuaKHXVc1+OY0HKxzn9BsufLxp8Jc6SPmQ7Z49CD6HdY3V8XcmkzG9z3XOGJjwnE2yTEU4W0uPwn+qx4DjcWKc5jy0ybtrTMP2VePj5sJuw5xskqbYuPQyfSLLBbAwuqg86tvz1UpeNtZg2yz0JaLXBoIaCQf6LxHDMYMBiJBiczgG0BfmqsXjhM0ZQ8NcdA7p6eS15VMj0cXG8bicTycI88sEu8Tw32s9F6zCYyN8QdJPEXdcrhS+VYeTEub/wBO0tLhQedNPJdPhUEz2lsmJkjyHRre/dWdZ9mPo7sbhmbzs9jaiOI4U/DK0+un6ryeEfNA7LIRKPNq1OxA6xNHur/IY9M3F4dwsTM/5BKPEQUQJoybOzh3XjoeNyR4oNjjYwF2Umzta9RC7KGkXbiNvVbl1jq+NbXTRtNOeAe1pc+L8YVMrjzS3UCrvuoWe6rF+TKulxuFhrmzxsvbM6lnx+Ld9Sc/BTwNfpUkt5QO683x3FNkx/1YOaXtbbXX8wudHipcLHIywWyfdOuyNeVx7Hh3EmPjbBicTDJigNeVs70VL8fz342OJ3ghDhdE24jb21Xg5MSbEjHEOvQjoVt4ViyyPGxcwh0jQ4HfW9f1WbWm76MBkPGpJXvBcBkDaNm9yK7UulxqSDEYt557WCEa202XVt/fdcLhk/1aafEXnfRDGgVbjoP1KsxLmMLWRTskP3iTeZ2llWM9de3RfJHyspkyOqmuLTRVjcTgTDklxLQHNy3kO/YrkzvEtNcTAR1OxPl0/dZ43ONmU+F2l1o/+Cq5+VdjAYvCuw5ZiMRlkj8Pw3mHQrzXFZ2Pmja023K0k+gpbCyPDYhjuZUZ0DvLsVycS+NvFXB7S9jHkEA76rNjXN2vU4CKHCcMgEL+Zi8SC7LlvL5nyC6sMGEw0HjncTu57ozqVxsBLh+HwwTPDsRjsSCTE0gCNvY9loZj8M+XxyDETj7oPgZ6f3aFtdUMwzzpI/L3MRV2DjgjxGdkrnENIrlkLJBMZdXEHyB29v5W3C6vJ8lWfNzuPvD8SwN2bGNxXUr0WGc1uFi3oNA2PZeX46bxtXsxoK9Lbm4dgygageyk+3Xy9au5rf8AV/xKOa09/kVntAOi25fytPMb3/JGdv4gs9nuk95awuFkgaAdUWfLrSXtG7gPdea+l5Y44UggnxDQ+i7cryJSLIoALzv0ssswzjZ8Tv2UrXn7xq46WQcBgbDTRKWWB6Xa7HCWZOF4Yf8A7YPz1XjuMYgy4Th0Q35dn9P2Xq4LhwrG6AMYApFvcjoB7S4tF2PJSWSV7mPAs7dylz3d3fMfwtH8klytiFnZOTZJ0AvUUpsnDm5q07g2Eallczi3/qW+Tf5WGgFs4k9r8TbTYobLIjF+zRTOpSUCD2RFrclbrGzEtkx8cAiDiX0HEahXiwCs0OHYMQZWudms63taK6WFkgknaJQ+KSw6iNzutOLwkf1gzSymnk+ACidK3/vdU4ImNgaXySvLgBnNho8vNWzM/wCplDm3bSQ4u10tRRJGXFzhMzltb4GtGnqsmMiAZEA6yI7JrchpA/Mq3wSsjGrHNjOlaVqrp4c8zCwhzSxtC9xf9FBkijczwBwIs6OaD1Df0BUYXVxMFzBkeAMoNCyXG/yVzmuYPG0tNXqPIn9SotA5hedMgcL9GgfuoqQkhe4vzOY678TdN73ToPoDLIPI+n8LIBolkbaDoYaIQOtrTG5wo6V/e61snJ7Hr+q5n1rkNFz5B2c7T81lm+kOEhLmvkjcSKBZv/CYO79YYRqC381jxWSWY5JGZiKAOl7/AMhch3GSY80fKaOhklH6BZsfjmwkh+NEh0NQgfrr+qs5prZjyPrLtquh7aLP56UuXiOMQPLBTwGjqQStmHa6aJsjAcrxYtW82faavGUn4k8l7O/JREb2n4QrG5j5KKomYBlOS338da7jRBjLiHFoLxpm/bZaLLTrr6IJLtgfcKDnY3xYuJzmsBIrQUpRtLsM034df3W5rSDr8k3AOFPbYVHFxvBmEtnYXSOyBuRoyltDe0xFKzCQRmJxMRaRVaUuwBWgFpkjrYQcbGzy8PhawNJa/wCGzt3v5ofgnyxGaOQtMv3ANtjfzUuNN52IwkNaOcda9F1WxtA8IquipXFbw2ZlufinjqdFZg8G+VoldO8tvQd10sZG9+Elaz4i2gqOFQPjwg5rnF1mwdhr0WcXWhuYbkk91cJJB953zUdb029kiRfxBMTU+c8ffcPdSn43hsBhcskx5x1LaJJCpc05CWmysksMb3g4gMlaw2bGyzeY1z3lbGcSEsbXMnLmn4XN3PsFf9amH/dK5+GjLpCMoD3AltfCe37K5jxmLHsyvG46JOUvetYxczh8f5LDxA4mYtcxwcQKynS/daKFWB8lAl4PwuPyV8U8nLd9ab8eFd/8SuPLHzsW5j3iMHbPfhXrDdE5a/VeYnwZjmEjnXzDZv7tnqt8zC1DAYOXmHo8O+IatI9V6mOaXKNAVg4ZnZhAGtzNa43W4H9hdBlFttcTeu6nU01h4ozE4gteyFr8oy1eq5jo5YyC7Cyit/D/AAvQ2e3zKND/AEKmGuHDjeQwNMcg1usjtPyVo4i6V7Wsa4HfUUuy1oA2QbGwTDVjMcHi8jlM4sfhcqLv1SOpohTDUcXKZcpY1xrfoscpeGfDt+I6LeGir0SMbHghwaR23U8V8mQzxuNsmB13AUi8O2d+anJgcI826GO/RVnhuF3DK9HkfutGk1/jeKPxH3U83r+abIIo9Gg+7r/dWhgpYvK+SguofeSc6gPi9lcQ3br8kcsnb9U8TyYZmRzxlrmuI7EFKGAfZNDsjWk1f6LdyidyVXLBJoYywkbB40/JaxNQmhdlcAWgAd1mijcJY7Aohxv1pXvGNfdx4Z19nkfsskb8SHRNELSaIFuq6RGXi7nhzopHeEnMAFy6tup9rXSx8gdK92SnEU4XYvyKw6gXQ16lQQDj2IPcqTxmhDifEDomCHNIN90AgDLd+Sgsw7nGrb4fWrXqMLKJIGEUKFUOi8sHGI05vhIXe4M3JA51+F2ob2QY8NH4Wg6DdQ4iAcM517UtTQGDXQUufipzJE8ZWhp27lddTnm33HIcKeeq2RYx8UYby77arKHjOCW3S6rIg4Amhf5LNdVLMdM46RAX5rXFjMUNo2H1VbsMY9QNPJNrgFkaxPxF+rWwAe/8qwP4r92SNvoFVh5cp1K6mG/6ggMFrFHEmfiJMW44l+eQAC/JdmBnKYxrpN2g6DZcvGsriU47GtPRb4S55JdpoPZXr6Ic73sz1mo9b/oufiBI2Nhiy2G5QCT21K6jXtcMhcCDsQbCz4rCyOaOWLAG3VYiuPG8yTC4YojtmYTY/NdTku5XxAurd1/rayxRDCvuQZpejG6kImxM5a8MaWXQsjQK32MmPie1zpX+hIUIbymXVwZQ07J4vRgbmcbs663WyqwU4jkDXi2/qFc9Mu+wEQMdGW5RQ1aT5d1S+TkYgAyRtNauyEgfms0MjTDy3SHliz4SlMyCVnhOWmg2OpWV1045DLZhxHNA1tkVfq5YH4+dkjmtc0AaUW+JYX4rEYIGKJ5Fto+SrdMJI+WA4OAvXWj69bWpDW/BzcvGRSzu+ya8F9ixVr2uE4xgGuhgE7c3hA0JHzXz+KcujyhtuI+FTEuUxuif44iDroKXSXGOuPKvo2J4rh48VynOs3Qy6ri4njmLbjhka0Qtvwn7w7lefn4i+XHOljPiOxArWlnnxrnYiw6ndS4k0e6vkn8XvVuNxRleHU0PDy/Mdz5LNLxB0+JdI8ABx2GwVMsjGu8NvrS+6zvkZZFa+SmulaGOBcWuOjySPmpNkyyE35LKX542VuxTD/EHHprSiOxwyYHF6SctxHhLhYHnr5WlxeeV2Kp0zJQ0CiwUPRcd8hBDyaHQKuaVxcLqyjN5961HEyBuUyyZSfhux8ldHi5mtrmPLexFj81hiY8tJc/J2FbrTyH0Kt+l6JtieMq6XGRcksz5mP6EfCVz2zZZuYXW4m781CR1sceWK/EUoIS6YNe3SrWtJzI2PxUvLZHmZlIN5as2fvHqnFiHtAEQaBe6qYxsR+0bod2kUutgjwiT/OwckZGliQkFQ+m7AYmWmh7/AGM4A+QXcwuLcyyDE4dcluI97XIDMJDE04PMGyHxNdrp+q6RwkcOFjkDBzMw1Gm9qsyS32y8SxAmx5cSasAr2UhHLbWxXg8S8yYpxaQ55fW962vQ4fGYh0IBkacprUdKSVvvn/X03z4uGDSR2vYbrKeLRdGOIWOfDOxuMB+sZCWaDLpp7rIzB4jPICQcl7AjZbeO839O3HxKGQgElp81sZq4a2vGcMlxPEcTNDDEA6E08vdQC70MfEsO9jjNFlH3S4/LZGpzZfbpvNyE+a4X0r0wMTu0n7La+XERBkb5WcyR3xBvwjr6rmcWw+OxuGMbQ99OFBwDR6qVrmf7a4mALsVxLDRu1AcAB2F2vfsbmc0EdV5PhXCpMHjI8RiZYmBnQOs7eS9B/iMMbqzlxcKA2UjfU2tBOZ7ndyhcnEcXiBytbm/+Srj4pNNIGNAa3s3RVxs9+3amcW4V2Wrca9lT9ahw8bgDZqtO65EssnOyOcaG+qlh4nYiYRCxfX1UdOfvGqVznvL3DLm1A8lW40tPEAGYktGzQAPksMhWo2ZlpROJIVLnLHi8WzDt8Rtx2aFRqnx/KjLnkALzbcdOJ3yMLmFzidHUiaaTEvzPPoOgUWspRuR6bgHEZZpJRM4OEcRftrouvDxMTmNvKt8sReD5AnRed+jkbpJsS1ul4dws7C6XoYo2YWOOMZXuEOXPWvVQaJ8UGOAMbQZIySRrl30WTEvEvLL9wyvzSLiavo2l536R8QxEBgZhy5uYOvvoUzUd8zuhZYxBY3/UdPzWPE8fw0UcjZZI3OIoFgo72V4t8uMxGskjvcqAw7BrJLZWp8dqXqR3cR9J2N0hjLj3JXPm43xCfRpyDy0WIuhZ8Lb81ZDFicSQIIXEHqBp81vwk+08r+khLiC7PLLZ8yoSvhkfnkcXuqtFuh+j2Ml1le2MeZsrfB9GoGUZnvk8hoE3mHuvP89jBUcYHqrI4cZiSOXFIQeoFD5r1sPC8HBWTDssdas/NaQA3SnadFL8v9Hi8rD9HsS8gzPawHoDZXo8NGYIWQ0aY0NFjsry8dBXqEiQ7qB6Fc+urWpMLXoL90iB3P5I5JOrXlAa4DxG1lUaB7qQb0DiQpZmAdPcqBy5gRQQMtbfw2l4QNQUFpIttJtDhp4VRFo/CUiCepHsrbrdQLGk7BBnlwrZZo5HDMY9RfQq2pQLVgyjdyLPTVBVbqILRaUeZjaAV+ahZ0VZdmJBJ9kQ7NWT7JDXp+SbWNJ0LipkAbhBU5uYbH2sKp8DnXTW042/pa1A31SLqP8AVBnjjkhDcjRTRQA6JtLzNmLKAFequsOF6o5YO1/NELrZJHuomgRlIKZaQdRomAfwt/RULxEdR7LmYnCZ8zeU6n0C4a1S6virUfmolw81Bz8IDgoTG551+8Rl0WqAkwi9NSdO1q/4m6fkllIGhVEaB+85NrmjQODv1RYO4172EiACOnqgWY5uo9079T5pBjr0fQ7KeTTQ6+qgQdp8OvmjM4dMw9Qpa9QPmlY7EIpEhw1blUKaDo4fkpFwG7iPdFhw+IlA676+6iQRsB7lGSjfi/5Fc7jLZahdHOYQCbs7lBvGp0r2ClqNboeiyYTGQzNFCn9dfzWy83WvdVERITsb9EmuziwbHdN+RrXOkaKAsk1ovN4HGMw/EnObYhfpR006KNSa9HTvP5pF1dHX2tSAeR2PTW1CSLM9hlo0dKRCMjvwO96/lYRK6CduaJ5DS7Yb2dF0OXHfwfIqL4WFrskbs1aeJZ1XnuKSQmYkxSxuPsPWlREcOw+ORz21plGy0Tx3iCJ5GtdeocSfzWiLhUMlE4qLxaNLTmtZti4wTNhsGJ4d5HcKsZAfCPVdJvDcExmaTGEjZxYy6/NSjwXDY33JiJ3M78sAfkSpsXxrnseHUJduumq7PDYomhz8O91HQhynPguFBsc0DnOZZ3eR+oShlwzpOdlxLGR9Moyn5KzqJeaz8RcGR5LouOvkFkxOGyYaN/h31JUnwcnGQl8he1+5PRHF65MbWnqttWzmScsMUTWvOfLlJ0pbZcwbmYarpW6ywxskjzVVLRLK1wAaK2CjWWxF75DoX37KlxkB8IaSrqzmrSYct62VYzVQkxIdQjsVvlV0XEMTh5KbI6Nw7NAVT5CG0MwdsCAnI6OQhzhICBROXdXE1qhe6VzpJHW5xskrpOIzZNCDqQeo6LlQlrYSSfD3VsfEcLH/AN8DyorNmkdKV7ImBupPQDdP61UThdHazuFh+u4aQ80OkcR1awrJjsQ6ZwZE2QOqjYrRY8WtbG4yG3tgY5zjeaU9OwUW4V0mH5kj8gOY11rzUcBE6IvzjK3KC5rRZ/ulZiDHMwRve+m3YJOqmOs4me3ExEpfINw0ClSCRqT6K2dkjczqOW991CIXRcM16Bq3jjV8M5DDQutRaG4g2TsD0VJe2OYjKP2Vb35ZCG7KYi+R5dIXFxDfXdVPkc7QeEdANlAyHqoCU97HZaxpqw8pYczLsJ090pbdNJsrOXOysNEDe1YSA1rg4nNqUxWkyNdncDlI6UsmezsSoMcRmvqNLSAe0+FwB7ApiLWHmPO4A3rdNzTl7C7A6oaKYXyeG/mVXM9xIGwq6RFsTo2W5wv36qL5Dm8QUIj9pH5G1dI0PDnuNC/CB1QQLmuIJNAd1ISRsdYBe7qaVB0dSshjzE0Ca1N6Jg1F2XV1W46C/wA1YYIzhw/xSvcLJBqlRGBLJWQvPkf3TyOBc22tymiL/u1Mb59RURmZEwX4nWfNT5jnyyGIEvccrQOyHhrrMf3dBVq3CYDGPk+xwksjSBZawlXGKswWDL/tXRvc2tvNajgWc98Re8O3aWHQj0WjDfR3iIeHGJrGblsrg0fkbW9/A2Zg+XEw4cDowl/60qzrlRYTFQSxjMHXdWV6TDukfh381pBJblF3X5rOYMFHAHyYuWVrDeZoAHZTZxHDRRkRMeQ38d6ozt3XGwb3HirS0ZjzboC71XooZJ8v2bHAXey5TeLkOAw+FiivqApScRxbnEMdYBo+Wmqjvz1sx3IXz82N0ooMPUjrurZXwc10nODbGuhJXFLpPqmeSyXnz0CyVGQ4D4fUq65dcS3Xcwc/D8E6eeF2YzEZnEgDRWP4yyR7GRtY4ucBprXmvOmVgjDHRuLQe1rfw5kVGZkQGTW8tFXXH9tOM4tMyR7A+nDQVouXi8diJW2Jn+xV08jZJCeXq49rVMsbC0gjWrFaKN830z4VpmnaHvJJ2srqYx7GSxNa8eBuWuoWXhUYOK5j/hiaXErn4iUyYh0mupukWTXTccK5ovNfUt3WnBMw/MLmOfbWkkkrj4dzM9uF67FdcGOPAuljY1pkOUV1Crjecq1jhISbvMaXW4LEHTukrRo0XncM1znhzdADuF6XhmIZBhiC02Tdo3xPeqeJ/wDrH+36LnymgtuNe6bEOe1rWtPUnVZJ8JzmZXSloP4dFdaxx8dxER2yLxP6noFyXZpHF7yST1K9F/gmGY4O8Th2JUv8Iwtf5bh6OKeTU9POgUmu8eE4fo14/wDn/REXCWRyh4YXAdHuBH6Kaq76ORyQYbEukAaJW+G99FtdKDWvSlUI3i8zj6N0VfJZm1Zf+4koix2Jjb94XVLg8dw+Kx80LsNGS1jSDZA1tegZE0bMYB3CllFaV7KzrEx5GHgGOk/zXCMdtytsP0YiAuZ73nsNF6HRRLdPjcPQq+fSZHOi4ThcO3wYdhPdzbPzWuNoFWyq7aK0g9HWfMqJzC7o+/8ARZ21UiSOunok0tJ1PyJVOcE04uCm1wOma/YqKutQcD0JQ4aeEgeyWV2niHyQLIet+5QAW9Qhxc2rLfmoktLvEW/O1RZXh29lW4sBoik3BoALS0eqiLdoXAj5/ugNSPCdE6J3BSa2IfeAPkrAG9ygry1qB81E3erdP78lfQrdKgRWqCppA6ge1K3T1CiG+vzUgfJERN61+iV6atKs320UCSNm36IFlvcpZCOgKrfO4EAW29rCsbnI8RQPMRuPkoOks617qeRp7lMMCCsA7ivkpGiKJpPIOlhI23ctrzQRAd0cfmFJtjRxJ9Ug4HSm+xU68kECxpO35o5YA0AHsmW+g9kwSNyEEQ0jromTXQ+wTLm7Ej0VbiOgP5oiYN9D7hQflPU+xSBIOgv1KbxYGZo+aCOZrDRze6k1+Y6AfNRyUdMteRKsAHYIIkON0NEmtI3bqrPdG26CLgDoUg0dD+amfIWlV/dRUHMPYEeaA3/QAmRVEIEpBymrQMt+S5fGWB/Jh3LsxHsF1SXEEgD9VzcXh5ZMW2cacpooVp5/krz9jj8LeRjY608VL07bO4/JeUEM7MayJjS3M/wmuxXq7cavKQr17MwsQ1j8NJG9rnOfQFEUBet+y8TJZxTm6Al1eW69XxiSSHBh2HvmcxtV6ryOIJOIf3Lzt6qSLHtoWFkbGufq0AJSx810dWS1169VGO5Io35tHtB37hUYnDOljLGyNYe9LI05i15BZramC4/d/NcocPxA+DFDTXUKT8JxDL4cS3XqLBH5qKs4jhmF7XTMNOP3TVearw2Hw4NwukcI7N0SLoCh+SX1fFxtvEziSOqGpOq14RjI8MWwv0JsgkaFZs1ZWUcPZO/KZZC2tGcvKBqrTw+ExGAaZABdb62VviblcKdqRSg8MdZMldyFj9rrmvw7JXNjDiWHyqu61TwQuiINZADVaD1C1ZGZTKxt5/mCqpw15EIdrpYHYVaDyZxIkawWS5osm1W1807tDmo/eKizCZXXZ+SshaYXHwk3qV2W3ZEmySwBoIYW3srW4l0sgaQ0NGtAKl7jLIBSnFC9pecv3SAiKBipWEGw6joCNFIYolwsCjvQUXYaYAeAlVmNzXtDm0fNUq/mscdL+Smx7XCy8AdAVlsjrStjcBmjdlIJBBAVZdFlfV6VGH4bh5cS0vc8Nc7ZpCsnIZg3aXtpVrjyBhJLcwPaqQj2jsBg423za8i8LmcSiwUNyR4lhcfuh1/ovOwWZNdR5rQ0DNdClMX6b2cQa3Nle6yK0GqpOMc5+YOdfoNVlI3TjAztA7pi22rpKLSHa2bqtlSGhtlpJcBsVKU/aFu5aO6gDTr6+SYyoaHF1uBPorY6a4eBwN0CUw17XGmmvRDuYNS0D2RUQ/bMzfdDiL8LQrGRuLvGKHkrRGzSm37pjWVjlLi4BoICH2ImCjm7re/BvlAMMLz0IDSVe3g2Pe2/qrtuor9UTccmQVJ3toP5Ia1oqzr+i78X0dxb6LxDH/vcP2taD9Goso+sY6NtdGNv+ETyeZLs7hrorC1uYyON9h+i9G3hXAsPrLiZJD2BAVrJ+AwH7PAc0jq/Mf10TE8nmZLLhTdQ6vZaouFYzEhro4ZXjoGxkheowXFmT4kQ4XBQw6E5gxoqh5KnH8bxrZ3RMlFN0J/VDXJH0U4nIQ8RNjH+twatLPonLd4nHYeMdQ23FVy8QxcgObEP9tFjLzI4iRznH/USUTXWbwPg+H1xGPkkrowBv8rTh4uB8xsUGDMz3HQvcSuM5gFCtguvwfCNgIxT5LGQ0Pw3/ZRNSxXFI8BLysLw/DtIAJIaBX5LLJx/Hy7OaweWqo4jy3Yhzo5M+bUnz8ljIIvRQa343FSeJ+IefK6CnBCcQ7wgF/8ArN/queHO7WF0+DsfLjYwNAPET5IN2Kg+rcOhiDhTNXdyfL81hnxDZYzy2n1pGNxhfjX5dWg0B5BZ2SvotDLBvXsiX0eGFytB7q0B5xjch1JsjvqqWgxkOLbW3AEPxDpnNpsbb1RqWYs4lipBLyw45W0DXdY+bIK08J6pPmDnlzzTibQXscMtdfkiWQmzyEkZgDfZdZrnRcJbmfUkxux0A/v81zG4Zr5Gtv4naLfxKaMSiEOytiaGiuiMVnY8gAkkvO5tMvcc2l2CqebHdGQkeSUmJDQI4WFzpDlF+a0x7bIj9W4M533p3UPQf2VzHUdboqz6Qzhs8WDY6mwMANHquLI47Zj81MdZXUzCwA7XbRdHimNZgzBhcpJjYC6u5XL4DhTPjGSv/wAqN1uJPVV8UkM+PkksG3dOyL9u9hsU04QPALaFn1P9E4OMysADmtkb00orBjC+DhkVCjKVhY5/dQkx7HD4+LEsGXR3VpVpNDb5Lx8E74pGvDiCNbXrQc7QarTqipNrz90HyGvkgAjdFi/h07oEW6amvZRDy00D7JEnNobCllHYoJFwq/0VLptTTwB2IUyzqHFRJAHiAPrSCv6wfxN+RVwkvbN7BVUxw8LQD6Ap53t0G3+0qomX+vyTBB2Kr51E3VpGV7tG5b8iirKGqTjTbH7qGaQDVt//ABTbRFuZQ71SCBLewv1UhlJ2/NPlxk3+6DGB8LdfVBJwFUoXWjmH5KVvFeD5FGcg0WlBE5T90g+YKbQS3UhD4xl0DbVbY2kagg+6CwsIHxfko5QbDiyvRBa0dNPVStp0QREQ+46j6AqPiY7Vw/4qYaxw1FH0VgbQ0QQGSTqHHsmGAajp2TLSW6Oo+irLZG6glwKCZd/pd8kA3qP0VYJJ+8ny71OvmgsDgTuouIP4h6BVuhvavksfEZ5MJhszXU5xoaVSDa3DskcHSNzgbZtLSgY10dGNzBmOVrzZpecwfEZYpdZXCN7gX3r7+q9RLPDHymtIc8HbrqsXZW/VmIuaxv3dvJDZGHQEEpvkYHEEOruqyYZDQfR9VpzWFwUC4nbLSbWVq1wPsphrgdSFRBpJOwPobU6UXSNY7xaJiSM/eCBkHLoVU4OP3QfUK74tQdEiPDpqURn5QJ1Y2/cKTY2jpSZlBNOaNE2Fjjp+qCQ20USX/hHzUnsLhSrMbxtr/fqgZBI1A9EBvt7p8zT4XetIzGvgcUUxQ31Qcp6Woh7idWEe6kD0pAsrewSutKKkUnsv19UFbpW3WUgqBt3/AJVoDh0sf7kObe1fJBWIm9RqfNSLQ0H4neVoIeOjUEkau8PuEHkJMVivrjuU6WIl1BpJHzXq8O57YI2yuLpA3xHuVx8SyJvG43kgtLmknzXbEjXGmvF9laFPmdA8MBJymhW689heGslxeeW3Mc4226K9KMwofsqcTw3EYSVuIdDUbjdjYeqvKGyPltDWZg0CgD0TewOHZAkc77mil6fmsig1H8WZQdiI263p6K5wB7X8kuU1w2v0NqKzYmdskHgrfojAjJG41mDjdVsrJMLbCNh5BZoMNLGx+WYEA6H7w06rNVva62urSxQHrv8AkohuYljWUOoWDE4TFOYxrZAIgcxFmyU3sMDKdIWnSzZWNadMvLHsz6NtYIjWMkm0F+Gxpfn+iodK6WSOJsvhJDbJNqzDwOD3F8pym6ANqy+yz04QfLV8lyGRSumtzHCx2W5vHcSBoAEx9IMW54bdWu2M6xzRSMLCxj3a2QAVMMxhbYhoeYK6eN4lisMIyJCc4WRvHMY7XP8AmhrI6LiTtoXAeTVAcPx7zmkgmd2IaVv/AMaxn/uKp/GsaCfteiGs7eFYxzvFhJar8Ksj4Pj8wP1R9eYTPGMZs6bVRHFMY91GZ1eSunt0P8NxTmBpgcf/AJAJv4Ni5W/5EDdKtzxaxyY3EBo+2dr5rI/GYk3WJkPlsojZh/o7i4ZHkuw5vQHPsrI+ATMOs0IPfMVxxi8S8m55Pmp82Vx/zJD7lFdo8BaTbsXC35lQ/wACga638Qa3Toz+q5/Do3y8Qia5zi27NlX8ZDpuIPaxhcGNDdB7/umovHCeGxkl/EST5AK3kcHY3XEyu9HD+Fwch/D+StibmIBsDclUrs3wVpGksld3H9k3YjhI0bgy71J/lcksZqcml72pANsVt6qJrp/4lg4wBHw6PTuApDjThQZhYmDyAXKdtdn0UA5511ahtdp3FsbK4Njc3VWY+eeKKNgncJHeInyVXDsPhJeW8yOfM0A1ZoJ46bDyl2VpdJ8OY9KUqz2wunxDvinefelAguPiNnz1Tc0tGmqiHaHoR3U108UBI3NlANhWjU7e6qawF19Qrro9whI7vDoMPgo34kPzBzazHYf3ouTjXQumJgst6k9St3EH/V+H4fDDQkW7+/VckuN0EZz9k87Dqk1meQdK6q5kV6uG6kGAbGh5K45+U+lRLmGidz3XYxH/AEfA42bSTHMfT/xSwYfD/WcXHGepqx0HVaOOzh+KyMAqMZQOiK57vgHqogqNl1f3SmWaaOWW5KjWq7PDawvDMRiqou8DP7/vZclrLrVdPjMjMHhMPg81Frczh5/3aGMDAHusnQK3MGnX8lzRjAzaz6KEmPe6wG6eq1HPrm2uk+QFtNK0Pf8AVuE+N2V87vyC4eHllnlZEw0XEDRb+NvzYpsDD4IGBg9eqLJig4lgGps+SbcURs2vNYywdVL4Y9+6iuzwl00uJEs+kcTS/wBeyomPNxb3P1sZve1silhw3DWnUmUAfJc4yZprA6ImMmIlfFK4NJpdTgTRLI3EzPsQm6/dc3FRPfLo3ouhh3Mw3CHwsJ58xp2mjQrq4yY+Rk2Olla4va83ZWR+xWlkAaNTasEscenhPoLTTGvh0Yg4PNNnHNm8LGA6gdSs0UDo5WvcAcpujsonGE/Cz5qt88jvvV6KNY2Yicym5pLrYdB6LO6djdGiys1FztNStEODkeRYyhA4OZPOyMalzqAXtw4taBpdbBcXgeDZE9z9CQN3LsEFw+Gx5IiZeCBmaB6oLh028lEN18R0TLa2QMOZ5/JJ2UaqIzi0g49NUFltI3pQc1ruoUXgO7goDdPh+SCIaGHavMK3MCoddvySI7aFBMsY/cD1VXLLXWAz81MFwGgs+ZVcpe6gY2n11VFhdJtkB91Xke4UWs+arLXf+zXpamGuvRh9nogZF4jbQrGgMKmDpXVRPYopgdUnMa7UgfJSGyg4vB8LgB6II8gHUaeiMrmO0dfqUw6avhYfdLm23VzAfW0AXONhzfkVHl5tjI31NqVyH7sbh5KGaezTW12RE2MDTWYE9zurQLF/oqcrnNt8bD7ocAB/kC+lFFTzNHUj1BTEkZ0zj3VYmka2uT8io3MdeW2j0tQWGNpPhY0hVlrmmqaB/uIVjTJl+ADyBU6zNFtB9dVUVkyV4SyvW1xvpE94iha4CiSdPb+V2+XGdcg+S5H0kYGcPDqbecAd+qK4+Fjbkt4s+a6r+LTuwzYZOW9rKouYLFea4fDpHSRyZjZa6lfMCW6GrVNekw2KOIw5la8NDPjbWysiDMUzmMLcp/06rzUWIljhc3UCUUR3or0nDA6HBxMdGQas+6gm1jG6EOHoCFPOxorN7lXA6pOAcd3D0KiKreRYyOHcIAdvkafQqRjcDo91Ie7INTr5qgNlutj0KWW9nuVP1jxGyR6aqbHB50ko9iEEtLovafWkiN6Y0jy3UnRZviyn00UThWEgCwfIohfagaXXspNL66D1CGxcvZzgOxoqJl8WgafeigVC/wDtlTZ6NHobSBJ/7bXe4TEbXaujDT5UipEeyVhwOUiwsvEM8eDIjNZjlsLiva+EB7XVtqNCFnWpzseiLnVoL9v6pB7iaMZCz4OaWXDxvezMa+LutQcMtFteS0yV9KI9lF0eY737oJj6GvLMhga4mi6x5oICC+pA8nJOiIFCR/6q/WtDR81W4Sg2Bfo6kHKm4W58nM+sZnZrpzCFuhikABJaVZmkvxNf7FWt10OYnzCCunHZzgfVMmQNrO4+WisMYO9FVOg18LnD3QLO47xn2Um6jakCJ7T8djzCnVDX8kRAtvr8iokOB0N+pVhLQCoGVo3JHqFAqJFFv5qk5g45uhrbdWPIcPCd9NFUC9tUc3ewsdNQnWXtYNQDaxzQjEgukflJddDsr3S8pokBqzWvVVE5o84t1G6PULlreM0fD3N8XMo9A5RxLnYSZoFgAC66mtSuhiJrlpu+1eY2WLEW+WTMLBcdFPNpyKiJouA91t/wtrmh8c1EbaWFgaxuugSYSMREATVr1uLsuwcuKa36xMxoaNA1q5/EcLHhmt5M1uvUWPmtfFgOTGb1pctsbHDMRZKiq4mvea5iVE3ZJpWUGOOUVok1tZ/kgQ8zY7UpNALr2RSLyoi3EDM1oYapUxZNQ5+UlTdJnfqdVnunFp3VI60MeAaLuMu6kuWqOXCQuzN5d+RC8+fCQQLvupNNbjfyUMeswuJjxDiGMaK3orFLxprMzWNaNTrm81Xwz/p+GYifY0SPkuHE5uWnAlxKqNhka4lxO6Vg7WqHAEEHT0VzY3ZQK08yqzbJ9gmjWUHyQ0/Fpt1UxF5hHL0Pi/JMZ84reartuQk0B4cNT+6lK3KQTtVKMdF4a34iaAUbnt2eHNGF4dLiNiRTf0H5rCx2la2tnFpG4XCwYZvayB+S5ol8AIWa68Li83XZRdXuVVzL3CbycoN9VGrdNh1LXbd1t4bFz8axp1A8R9lgYbDh5Lq8N/6Xhs+Ldo53hZ/fr+irNvpRxPEc7GuIPhaco9kRNYBZIzFc0zBrhbgdUPxpjkIaSR2pWMdS2enVzADZZ5ZwfA3fqVgkx0jmAj81Rz3k/ER6KszjPt6fgYETcRjZD4YmUL7/AN/quNiMY0zF7iSX6ml0eIH/AA/6N4fDX9riPG/9f4HsvOvJseijcbHYzwjK35qp2Ie4VdDsqj8DUgVG6630fgOK4pHnNsj+0dflt+dKrjGK+t46WUHSy0egXVwcsHD+DOxkcVGQZDZ1cVw3y/WjLLlDSXDQdEOfdZqtRKsDHEmhaYw0h6UER0+AiFnMxEjSXxDNfQaLPjMT9YndJlDAeishPLwLsM1tOebc+9/JU/V2N1Ne5VZxSXXsCVLlkjyVuZg21UTIemihjXiJhMI2tblZG3KAf1VWfL96vILOXE7m0CzsLKLi7mgbAlIzPPWvROPCzSbMI9VczAuvxmkVlJLjqSU2sc4+FpK6keGjB1IAVtNZ8DNO50U0c1mDe+tataoeHMF5za1xtc82KCk9rgBbtSa0UFcWFjY22jdTEbNALJTDTkJtxNot+zW0e5KDfwsFr5LdWgC6dVqNVzuFU0yW6yaXQzWenstM0EntqkddBoVLbWykXA6WiFq1pvVVggnxsr3UxkB3Kb21s2wiohzBfiAQQ67BsKp8mRttje49mqs4tt+OGdvrGUGl2o1BChl9bVH+I4YHLza8i2lfG6ORltF+yAN+ijZ66hTcDeocOxCMjiKPzQRLi3sfK6SEh2DNfIhD4/xAFQEbPw6+qqJ8wjdrvkph+Zugo+agGN0FkHyKnVV1rugofJNEQSwOH+kFNmJs/aMyjurZZGsFucB6qovY93hmr3FILWlrxmYbCDGzctBPoqw152lv2THPA3aUAI6NhrPLoqpZJoydAR5DZaC4bFwtItseIWgzR4pxNEN9ytIcZALFDu1yqkwrX7HL6BJkcsd09pH+oILiyx4ZH+6k3QHMb9qQ28oz1fknYI/lAzqKBrzCgWvFVID6hT00USNe6BESf6D7lcnjuBxGOZFyXtPLu4y6r812Op117JGNrtS0E+YQeIwAELXNf4XOJsFXvfVtabKlx9jYeIENDRYDiGhc5s5dsSKW80es4SB/hsQ5QflcdT01WySRxH+X81y/o4+V2CcGjM0SHU+gXYY85qcAPdZorDJD9yvO1MCRvR3/ACVm4IOqgY2nUEj3UEnvc1l5S5QEj37xGuyYYekjz66pkva38X5KBta112yvUJ5AB2UQ8hlvBb6lVz4hseHe8Pb4Bdd0CxGKiw1c2Sr6dU4MRFiG5oZmvbtVrzbsQcU4ulFknbsqMQTBldCS1xJBo7qa6eD19n7pCZzO6CvNec4VxJ7ZWx4oBzSaEg0I9V6L7QH7p91WMwmNddkABSdpeV1HzUc0jdMl+hCoxGKMOmuY9KGiNccXu5FkhJHLkkZldoVn4nwtrcO2SN+YGrC50+IdJKTOQL+GuyrJePhN9tVzv2+hx+N/r7vt3IoIYoWsGmUVvqm+MaFhs/7iFysHjGcwxzvLidnN1r3XSD4avbsSCurwfJxeaBzBrlPu5SZzL1Y1pUw5j9GyN9FI6D4gjmA6Ts0j1ScHObr4D5aqLnuadGk+YQJN7a4H0QIxyEaSfkgCVugLT7KQcHHQ+qTmOcbbIWjsQgZdQvU+QUDOAdQ4eoUPq8m4mPuFUM+v2o0NaoNDniRvgIvzNKBbJ2Ps9RiBJNvZR7haA2mjxV5hQV5SRqSPI0UntbpTWlSd4dDJr5hR3rxj5IiogfCWaeW6T4mEBosHz6K6gPESDW6pkZb3a9L/AFWOmooniDg0EfCOqqEYa0BpuzQFbarXyC8HLVUKBGhSMbA5liiTsCseGta5zwTKXF1m9Un6yH1WqTAGVuaF5Y5p2dqCVlkD4psszMmY6HcH3XPv47J6WdOGZABqiJ4OIYa8lXI4PJra1KEASNHW162I6vFXgxRVqKXNYTlAC38WOSKFooGuq5XNeOo9kGgxuJsqFUT3UOa47uKGm3XfRESJ11SN9FFulm7rumHgVZ1VEx3qvbVVvb4rHVWB4cQG2oucGkirChFmEhZJmc8GhoFq+rw9vzKlBFUTPDV6mlcImiwdVwvV16/j+Ly9QF4OBOFGjD1G6yNwUYqnHRbOW3sjIPNTzrt/i3+lAhjjbmze9IABAO3qFaYQT8R9E+T2d+S1Pkscuvwt/SsM00dWiRjN6be2itETujgnyn9KKv8AL05/4X/4w4qOd/gZHbd7sKfBcK8Y5r8QzI1mtnutLg5lZhSUkgbG519E/ktT+GczGPi85m4hIdmjwt9As2Yhp12KjI+3g90ifjXRzzLiQk72pGS4jV2Cs+ZTY7QjyVInh3SPkyNsl/hA812OOyDDYXDYBmzW5nf381DgfDhzIsW+QFo1DaVfG5MPLNzI5OZK460bAHZVNcazalKbfdKepPw2rA0kjSyov6UWS0Lp8FwWHxcpE5cXjVrBoCNys7YXdW16rq8KfBgWyzPdmmIysaB8zfyTWS+kWPhxD3QtjuRhy5q0b6LhFt0ug6Nr3uc6iXGybUmxNGwHumjEInljaadlNmDcdbDfVay5jd3+wUDiG9G35lRq+2ziEkeJw8GGhBjghFAXZJ7/AKrKyKOFhbqA7fzVTp3nY16Kom99fVCemrmQt2zH0UXTj7ja9VnBPRWCCRwzZTSBGV53cR6aKK2x8Oc7V5pXx4KNhNi67oOa1j3nwtJ9Ar2YGVwtwoLpxhrLDW9Oitc9mQC9a2U0Yo8BGB4z81qjihbXLiuuycb4Wv6E+QVglLswaw356II/aOcMoDQVIYduanuJFdNEiXjKLa380xCHeJ7y7y6KAIiiaaoa9VVNNGfvWpFsLC7NQs7KkcsSAhvyCovimja0+LVSlOdgDdDvZVJm+ICN91eyYjANvkJGmhKgkHBgFuJo3SsJc7UDKD3UC9sZc1jCoOe/TO7KOwVG/ByNhDhuSd1r50Z1BorkxuGXTbzVrS07ilqMV1Wyhwq0uaRo3LXmVzb6h35qQkfXxK4jpCQHcD1CszaDqucyWtyrea0jQ/IqYNebXQX7KWrupB8isWbrbj7psxDwazWPMIrSWMcTnFnuVNjQNwKVIla7r+am2Zp+/XqoqxzuyGkdd0g4H74KHUR19kEZNx2QGMcN6TBsdfcJZQNQSD7oE4V95Fm9RQTuzpXzTo/2URA5SKJ0SLI9PAwj0VhaTuQkAO4Koi2KNvwtA9FGYPa22VpvanlBNC7RZvcKDnve1zvHG2/krImxP0ByHyctEkTZD4xfuqTh8urCQfVUaRY00ITodllJnGziVOOR+z2m+6C8G1U7ERA0SQR5KYdr+ym0scNa9Cgy87SxKw+uiTy+RteB3aitLoYzqGtJ9AonDwj7oB8kGRsM1gCx52r4Wyxup7swPcrRoAoEjqLQeZ+lLm/XYaHi5evz0XCBp503XW+kDuZxV4rRjWj9/wB1m+oObgPrb7Ac8NYO411XWfQ9F9GBXCye8h/QLquiY7UtBK5XAyxnC4+hJJPzXQEzPxey537D5Md6AivMqTGtYTRcQe5Sa5r7s6pZZdw9pHmFBYSD0Rv5qrPKB8LT7qUMj5cQ2ER+I6kg7DuVC1HETtw8ed4J6UAuTjZZcSwcpjQOo/qji8bJuIOAndIyPSho21PCUbB1DQKtb8N50+D5J8nyfx8z25uKGZ8Jia1lDx+br6rHJPTXdgD0816KeOKWMhzG+oGq8ziI3QzStrMG9Sei53jHv+b4b8c1LByCTFwaaOcF7RszdAWOHqF4fh5D8fAGDKDIDodQvcNZl1zOPdV4+okXCiSaC4eKmuQvvcrocQkMcNjYmivP4yRxIybA6klZr3/ic+PN7RxcrpHV0Gyy0R95zm9Qdlcwte6nDrupyxMjGjgb7dF3kmPB38nflbq7BubTrIDu3ku3w/ENfDke7bb0XmYnkSHrQ6dV2MDOGPa77vX0XLr109vHP8nwZ+3aAa4+Eg+afwkWEAULaAfRNt9Qq+eLrZtILwPJB8gova01mAI80B9rW7D81W+V+oMfyUMS6DDxl73csd7WXD43nO/6eXmV06/JBsD2V8b2ntarjzlz8j9L6gaoEpkJ5kV11F6Kp5jGIYQ5zW1rWilF8PibmIBNncKU4uMeFuhB281BuaPDB7TbtzeunVWyse5poN27qCWc1qMyTnRuBDmAeyphcRLbI9JGg7q8yEHVjwqKJXNytEYYT1BCrzSSkkAAEAE/36q2VxabDQCNdVVEMuWmmifcrnfdEo3uBGmt1V7qfxTXWWhYvupaVWRwO+3VRDc0riDQoAfqtQRizFpAyluY2PdN2GZNYezQ7i7ClG0NJjGhzfLROpW7ta73WkeAL2qcDhzo/wDcFmVuH/8AUR/7gtNOxx0gGAHsVyM66nH/AIoPQrjkqCxhJPYKxuhUI/htTtFMimHuSqyDatedgq71VRODQk9gpQMMszW1etlRBqMnvotnDGWXv9ljq5GuZtb4yC29gm3azuUtMtDqVIBed9P8fnJoUmxueaa0k+QWyHBZGNlnY45vgYNL911oWPbK10TAyHLVEUfVbnOny/lTn1y4JwszRbonAeirqtxS7GHuSaQwzOe5p8bLIIverSdB9aY5r48j2jR+1nsfNLwxx+Vt9uQmNk3NLXFpFEJD4gsPb11JzqOIbmysuuqwcRHKw411cVtc65neWi5/E2Plc1zaLO9ha5m18nqsLx/lnuk3VxWnk5oWHMCRYIBtAhA3K7xxv2y5VNrCei0hrRs2/VS9qVRuwrDg+DyP2ll0F9B/drmCJo+I/IK8ucQM7jQ7lQJYBvZ8kQARgaMJPmUxm6aeigZOwpRLydyVFXEV8Tq91WZGt2tygletdUE+a6tKCiXOO5JTEcjzo0q1uFdYzGggoJTaC7RoJPktsWGZY0LvVa4o2NNkBuiDnRYSWTpQWuHhjb+0NrWwFo8I0vcq0RGrc4+ymjH9XjjeQ1ui0NAbHWQ+qlG5oHi37lEszKLQbPkgYeXUAyh3T5bXakn2VIkdYAahxkGgICC3wNjJLj16qFRMizUMxCmIGOa0kWSNdU+VGHNpgB9EFAlaHAhpyq5srnnwMPuoSODXOGm6TJHBpc2hXUoLHMkc23ENrtqqi8A+OQnyulJpeazvu+lKTxE0tAa0G90FfPivwtI9kw2QvsCgfNRILnEgE7p8yTPoAAOpQaG2GEON91XI+MOurcCPMqprMxBe9xvpdBTztAqNluHUIiVmV15C0dypU1hBoucepVJfKHfdA9dkNLrJBLrHVUWCwNd+ym11hQa11kuu/RWMYXfDqtRlIAnYhSAy6bptgkP3XBXDCP6180RW3bZPYfwr2Yazq+lcMOyrJ0TRjDiFLMtgw0JHf3UuTG0eFnyU0ZGtJOuim2HMfiFei0sH+nTtVKTmMNkWCisv1XtIR6hTZC5mz1oANagFSLRXwqCtuYbutSErbAzap03TWknNrpfsgbn10Sa4kb16oFkdvJJ0d7tHqik89HEHzpSGmgdp6KIa4d/mk3Q9kFzT1sFFA2NK8lAm9hY72oENJ8THILSwAencoaGuGtH80rDRoUgGk3SAdG26Ao96SyEVamTofDaQd0ohEQMemijy63JCvu+hUSRfUeqCtzAPxH0SAvo75K7MBvqkaca1FIKXRurwuUHW0ag2tVNbsolubUOBRXnOKcMZLgpcZDK8ztf9q121E0KWKbETHgzcNJGPs3Cnh3Tpp7r0jzJBO4xxcyOVuWRlfmr8Hw/DzufHjImtje3zGvRanQ43DWluBhHlei2RyMY7xgk+a1Yrh4gyjD+JlUAD8IVP1JxIuk1E+fZGVunmVaKq7A90MwsbW/Dqpcto2b87UECRRLj4R1pckYuVnN5Ujm83cg616rq4xwZgpHPjsAbErzr5Dy3HsCuvxyWe3j/J6sskSZKSxpJ1IV2FmsyVsK/dZMPy5M7Xu0DRsVOHFMEjg5rWdiPvBdO/p2/+bnP5Ht1I7MIJ66rg8Xyt5zts9Bd2J4kwzHDZzbC4/EMKcZJPFGbfHHzMo3NLhX6D8n3w4UMr4pA9jqcDYK9h9G+ISY6KSKZxdKzxZj1C8U0+ILr8DnMPFIC37xyEdwVLHyK9jjMJz8M+Mki9iBse68rxHheMwzObO4GIOA8J/ZezD6bq6vJczjbQcEcu5cNB6LLfHXX/ADHlMxzjfKVe05iBv/CzOcQS0tJvZb3YcxwNvQjeuq3epI5Tm2+2ISujxWeMNcQ6w1dKXENixMjQ3KM2jQKryXNDm8zTdasFgpcfiZMpprCM5N2sfb1fF34a9TBI52FY4tdmy6g7puxBDdGOvzCtZRAbrQFahKUMhYZDlDRuq8tu3WV+KLtHxf8A3KJnYdMsjfe0N4lhpSYyTGdrcNEoHske8jI8xgAkG7HUpfRjncRe6XEZfE5rRYB6DqsDGPinZLEcpBsr0PJa0GXwW41mGoA/8LznFvscWW4bEcxh102aeyz910/8vVxvbnzMbQlAdt1UcWGABxYCV5jB8dxEXLhmDZacKd94LtsxQxrbLS10ZIcPPTZTr05r24ZxaKdlJAsWnA2bKDmDxsQ5bGtNZnDXt2VMbgC/tmVRniJ5seY0NRutp30cPdY3xNdibO2avTRX8mMAltiuxSCicl0sVuoO3VpDs4LWZh0orFiW5naOLgRta0R5wwAwl1dcy583aLDM9oNxuu1Bk7QXaOsuPTZSLQ6NxpzSBsSjDta1oedTV2fNdBW11SOImokdW7q4ulABprx5BAFSg1ZdasLZQfBkrsdFqI+cRluducW29QOy7bH8MeW5WtD+lAhcJW4c/wDUR/7gtNvR4t+Ca9n1wWQPDYK5HE58LK5owrA2tyBSu46fHAf9JXLYLcAoixoIaFJt5grxEO6OUAdFFVEguJKrO60iC0zAAmmKHmmNHuuvgo+Xh2jqdSsLYGvlApdRpoLl8l/Tp8cB+Kuy38Ow4cTM9pLGGgAL1WBvfuu3BhmnDwtMrW0LLSN7WOZr3fL1/H8cjVhIabzJHZrNi9vWjsVHHTYeWF8D3+LTbQ+xVfEIpcQY+ViGMjbq8HW1w55MbgskhljcCCGuadde66vm277rscEEDXzZJ3OlJotduANvVa8bEM3MawuNbAdR1XneAMM3F2uJvltLyfPb916XGZnNDGiTUH4ACPdWnN9uLxFtYtxqswDq9QszSG247AWrse8OxT61DfCD6LLIairq80vPft9PrrPikZmNkqSR+92uRM7PI4+a7GOlEWDeep0C4l7rrxP28fTXA0mIUVMhrRq5UMceWO1prblVhkHQH3S5j+9eirsKTWud8LbVQiepNp2rY8LI91HQK5mDa2QZzY80GTU7DRTZC95HYrocth8I0vRaG4ZjQLN0g5v1Pa3FWRxRtkblbmI7LUDGNm2qDNDHOXXl02HdBfy3ONhtdNSpxxNoOOpKo+t8wERRuce9KwGXRl5dPVQTADXvA2tTZI1oJcQB3KqLQ1hs2SVPlsAojN6oJOn5mkVvdfTZTzPJcHuryCIsjIwBo1Ysbi2R5xZt21INLGRuBsX21VjmsYwkAA0ubFjfA1ojrpmVrXh1PL3H9EFzZH6W0NCM5LvivRVyy/ZWzV3ZY3SYhzRlbR6qo60czi1pDTVVqhz3P1sD0WWKWQRhuSiphsrmgBrj7Jg0XE1tvAJ89Sqy/MCBp6qYweIfWWGvXRWs4XO4jNlH5oMjn18Ul+QCbQBRLSe7nLoM4PZ8UhB8gtY4THpmfZ80HDEzi7TUbaBNrZHhwotHS916AcPjAoMBHk5TGBiH3ER5yPDuy1IczvXRXxwECtfZdl2Ej3EZHoUmwtbrTj5FBzWQNBGeq8wtceHwxHxuvsCtIhjOvLd8lYyCPfL8wiK2QRgaMDvMi1a2IN1DAPRSyNGwCkDR2RUcpJ00UgwfeAKHuofCfZVAEm7ePdBJz2E0Rl9QpNAy2HWPIoa5oBzG087BsQERKx2PyUCNeteSkHAbkn2UHSUdrHogltpRKQb1r80mP30FeQUg8dP0QQOppIAtOug9UFzydG2PMKbD4fhpAwNNKRWn8IOQakfko3Z2aUBnLf8AUEs7SaooexpaS5p081UHsB0zD3tBPML0seybH2dT8lJlPbdgocxgNkaopEFxBCkGnq4qJe0aWB+SZBduUDyiuh9Est7foo5T6+9phoA0GX0QM03eiVEUNrCd+WbzTGUCqQME9NVB5d3pS8PQAemiA7pQtBAD8WoQxrL0c75q3pqlbTsUARXWykSRWo9ygub1IruokNOzhr0QBko0XAHsQph5Avf0UQzuApW4aZdECfI7Sm36JNcOunqFININ6Wmby6gIG05hqAonKOo9ylsN6KKJGprzBQZOLMzcOkIA8NEUfNecBsEHqvVPjLmOZo5pFEHqvN4vBT4PElpYTGbLHDqPPzXb4+pPTyfkfHb/ALRRy2tJICjHhhi5CLLQBVjsqsViDG3SrPmulw2MRYYOLg4v1LhqFrvr1j0f/O+C9/J5X9JGdmFAhOgaAB5hUt4k2CYzRgB4BAdWtdlpxMbJoyJGgjv2XMjwUck/Kc+gQSCOvkFyfc+e3nlh+qR4rmytdy3akNqwT+yowGIZhsbDLK0uYxwJA3XSZEIMQ+BrrI2KpweEz8XhY6PmMc+6rp1R8e/b3EU0csDJGOJY8AtNdFj4wC/AuommkEkrcyNgYGiMNAGgGyz46MfUcRnytaWEE+ywvN8brxL5OXiRzbcy/XRa/wDE46e12rToBWyow0DMW2WEN+3y5ovOt2+4/RYTpunhK3e9u43sfAZNHAndd7gErSycBozBw8QG4XkC7Wgt/DOKT4Fx5dOYTZaf5V8cZt17dpOb4m/8aXP47JWGY1rvFmFtB3FHomOIxScPOMabYB8LjqD2Xl3Y2RplneC9x0s7BXmMNDpPASdCue9kmHxTZWOILqdpY0Wj6818ZcRVbhZRM6VxcdSdrW77WTHfg40z6pNDiB9ow5W0B4wuYMAcTE5+GkLpG250JGtdx3VWIJytA0BAcR51SpixD45A+Nxa5psOB1CyJR4WaQPezLUYzGtDuB+67/C8QXYcMfrI3t1XKEk2KxQmvKJNHlgoX1sLoYBsgic9zMuYGvMLj8t9DuxSOdRc6taAVDZiJXami5ZW4m2Z9LYRajnqR3+oLj/JdRoMt5uwIIWtslxWN6ulzC4Meb20VjJHMkNO8NbHuk79quGR0hGlO1K0GJpZcZc0+q5tFgab31NrbzA0Nym82qvHWGG8TxtLnDO2jeqMNIWxsBidQ7fqpyvL2xxkaPO/pqVJzi12ZrbJ6LruombDmOPW9CrLsLJLO5zmDIRrasGIHVjgVuMvCjCN6uKbMKGyB2bY2naLVdGjGD61kvQMFLOzDBhBzJZkXe6Iu67p2qQaKdlRVofRQ54PVUlxSBKDfgxmJd7LWRfXdUYQAQgA67lXda7Lz9X29Xw8bZEhQXpMJIHxxNoEFgpeaXS4dimhohkdlo2x3ZXmvR+V8d652fp1XXmH2baO9gKBiDrDoGEd8quDyI8zmgny1UmuBZfLPoF1fLU4eCEOJZEIzWpbooYvEMw8Jex7i46NBP5qOKxrIm04i+jGnX3K408755C5/sOyx109XwfBe7t+lZNn1UHkOlA6NH5qYPi1UIvES49Ta5u/z33n9ObxuWuXEPUrCEcRl5uLeegNBIL0SZHk320wxukYA0K9uEOenHSkcOcBmzLSZMziWizskY6+0RhWNabHTqrmRsYACQNFXb3eEuo9QVGXIxhJf4vJVle17GuPnshzgSdPms7cUARy2AnuoTySPcS3Y+aitD5Q2q1N7BAlmlPhaGjqXFZ7cWAZWjuhscnQkjyTRY2FkbyJZCRV+EpyclsYEbWg2KJFqAw8h1O6m3Bl2jv1U0xYMSGtpH1kF/wmgFJmEy7kfJWDDt6uJHZNXGSSd7ugCYklkaQDlK1mOFmp/VRMkTfgjB8yqjNyXuaGvcTXRP6jn+JpPmtLJpT8DfkFfG2c/E6vVMp6UQ8PY0C3Eey0DCxDYE+qvjZXxeJa43tZ/wBsDzVTWJmDzbRfMLTHgO9D0C2Mkaeh+Sta4Do75IjK3Cwt6ZleyID4WNr5K+wRskQK7eiCAYOrSPdWCm9aHolR6G/VFuG7dPVQSsO2cnXmoDIegCQLb8LggmQRrenojOANXAe6gCej22g+LRzgB5FBIGzWYHyTLGnoFWK/9y/dTa4dHX7qhZXjo0/kgZurCPQ2pH0PsVEl2hbfoUD60Ha+aRa47Pr2QHF3xNUgG9BSCsNlB1Icgsv4mkH1tTeX9A0jzSBcQbZ+6CGRrdbcPZRsu0Go89FaQRsGpguPZEV0Bu1/sUgGE+EuBCmWtvX9UCNh8z6ooFtHU+qWaumqZDQazKDjm0GnqEQnSgbht+YpNkt6ivS1B0LnbFp8lPI2MAbIqeZ1/CD6FOsx2c2vRUus/hPqnl1vQH0QWW4aWfdqi5hu7/8AtUTK5vW/ZT5gOt166IGKbWg9apSJvp81W59akkAqOcXpIT5CkDLCDYyuHYptpo8TQ30Kg6VtU4Cz1Um2G716oLRR2Kg7N1Gnko5Wu1089UWR8ILh5EIhBrO7gfVIuA0dmKYLr+8PUKe3xC/RBXTazHMApBjXba/mgOaHftSRL7NEV6IJ0R1/JQOnQH2Q1+pDtCEE5uthAcxvkFLOwjoVWWAdCihp4UVYCzqgSMBUR18Hy1UgB0JQT0cNComh94e4UgoO31AKAGVx+6R6KQDewHuoA+QCeboSEFunoolt9lHw6ijSAB0pB4Di2HkwvE52P2zEs/2k6KrD4ubDOuKQtHUdCvT/AEuwYkwLMSB44nUT5H+tLx481qVvnq8+47MfHHZalhB82mlnxWIjxJD2As11ae659qbCBZJpV16+fvqZWqN+RwLd12eGPycQjeToTWp7rzpnrbdTwk7zjIXOcTTwfzRwfQyPDQb8lyvpBK9vCZBnO7QfDXVdjM0k6ri/Sq/8J8Oo5gtYiPKRzOjlD4yWuYbBHQrTxFjX5cZE2o5viaPuv6j9x6rALHuuxwzAzz4d4eC3DSdf9Q2IW1cl0UjWNfkIa+wHHrSAKFLpcXws8D2AsJgYwBjh+d+65hKCxkzgx0echjjZF6aJCdwhlgumSFpJ9FW0AyUeq1YDhr8XicmdsTaJzOKuimeKBrByntd3y3+6qdTSKOi9T9Ww2EgfHjw6UbAxtDA7TqdFzIuTNC+GPDsjLWE56tzvW9vZTZmlT4fBHiuSJrIAcDXUDVcxsJle5sLbdRIZ1pdngQBxAY5wq6+YIXLkjMOMkfFMGvifpXRc992B8LlLZzEdngij3XfwjmBseWw3RtHUrkYWAy4vmkBrSM2nfyXQgcXEM1LrsgeS4fJdvoVmWs4aLBNK2N+Zoc4kNa3xUs80TuYcpNg35LXG2o6FUdwVnEVw0XBz9M52VztdAKO9/soNa985e8i2bADb0V9h9tJrX8lnr1VOTUtDTYIGqm0BuVrgbHyUCWhh010o9lGNxZK4/E0jqVM2Cwz080dGC1pE0gcXhwDco6eS5pDrJJ1JsaK+YyuxbmscA5wFAnQaBTLEbnTCRzQG11tH1hufKK+a5+eRttfQe01Q2Tf4ro+IVZFlat7+h5oscPulGU9iunlb2CMjfwj5L1eTp4uXR/C75KNf6XfJdbIz8IRy2n7oTyMcnb7rvkmXG9GOPsury2fhCOW38ITyTHKGc/cITiD3ytbyyATuury2H7oRkaNgAVL0s5KCMAk7DdTGtnug6R+qBsuL6P4/P7dDCYSCbCulkfI0tdl0Fgk7KU/DmwwyPbNmdERmbXfzVGEdPKWYaJ1NzZ9tvNdTE4ebEvfDzW5QGu0ZWYnqV25ksT5Ouue/d9M7MPiIoY3Q4oHmfCwEglEsPEHySR8wvLACQ129rUGYiOaNjBGXhuRl3TWjr7qxk84eXshb8dPId0aFfGOHl72SVyv8OxTi6mZspo04HVZCKJB3C6juIQDCviaHtdbjsCCSVyidFy6z9Pb8fXWf7TGWaYmQsbvsrpXiLDPd2Coc3lzB1Ek2aCq4rLlwwZsXJJtjwfJ1ttcZxzOJPUq9p0WZaG7BeiuEasMCQQNStjWzO2B9lTwz/OPour7LnpZrF9XlOp38ypDCOI1cFsFIACaYzswbR8TvkrBhmD7vzVqRexv3gp7XCbG0bAD2U6VJxIHwtJUc07/haR7K+NTY0GgFWZmN636KLcLM8+N1euqtZg2D4iSVrxZvSg4gnRrfmmGYiTuB8ltZAxg0aB5qwNadn6+S14xnyrEzAE6vefZaY8JG3ZtnuVbyz0ejJ6fJVNHLIqmikObW4I+SmGhv/lSsHcIiLWgjbVSaKO/5pZWfhCAGdgfVBYHuB0UxNKNnaeYtUBpHwlo9k7cN8teqDSydzdwL8laMW3qKWLmNJ0cLRX+o+imK3jERv0D6U2SNP37XOytO7QUBoBtuhTDXUBRmrpa5uZ/3X0lzZgbzX7lMNdFxZ9+wgBp1a8/NY24mQDxapnENOr2D1TBuNVqq3SRjsR5KpmJZVAaeqmZhVtCgm17Ktv5BMHN91UmcdWAqbJGltgUipOcB8TU2OabqkDXrooljbuygk/vlBUAR+CigOFj7T2U3FvX9UQZQdTfuUwFVmc2qJrzpWtNjWh6Io1rUUoir+K/VScCeuiiAbo6j1QNxrpagX5daCllAFAkIDANySgTX38WUDzTLWkaD5JmNh7j3Q1obsdEFYbZ2o+YUg3XcfJTKjTeyAqulo26FKg3UA+yebzI9QgecKpzczuh9QpOAPQEJBrem6BlocNW2oPjDfhj+RpWeIdiiyPiFD1QQBFC20fNSBa3agUUHH+Ew0evqUDzaanRRMYdqHEehUi1pFEaKBiYBoK9EAY2iszz7lRJy/Dmr0Q4W3LWnmohpGgBA8jaIsD2urXVOr2IUQCaF2fkpUa2QBbm3/JQ8TT4dfIilP5hAcRs6wihr8wNtr0KDWwcQfmoukvcOHoEWSPD4gN7QT8Vd/ZDttz7hRbMwaO0Km4jo790EQWirI+SkAANB8lEursUNBJvb0QSIDh190soHmpVfVVkPvp7FQZuKsGI4diIqsuYaHnuF8+X0oB5uyvneKaBipWt+EPNfNaixSoO3Ujok1pe8NAsk6LSlWy14CMOxkLT1eP1XQ45w76lFgSG0THld/uGv7qjgrM/FcOKsZwSiPdgA6jVZuJYF2OwEuHaPE4W31Gq1NAA0NDsVk4jxmLhMOfKHyvFMb+6wPCcotkyOFOBor3uAGsOGmblayAFg29SV5ThsceJY979XMlY+/wDSTRH5he1ZhPrb4ZAHZmtAsHQjS11npnqWskpgY0iRpy2Ld0AIXlOM8Njw7BicM7NC5xa4fhd/BXvZsBHA7EOZqHtAEb/W9O+68xx6JkfC5GtZTaaW+VFN05n9vJB1Psbhemi4zhG4dghiDJRV02j815bw6mzfal2+BsfxPEHCgtjdktpDLJIXLqa6TrGziGPE+HpseYPNhp7hZMCQJszomtB0qydCt2L4c7DNEbpGyOa69K0SGF5YDjudguPlnpLdOJrInEMaGkHQjyVfEsKG4p0sbMuduY6b2ratzLBObdXSu+sYWMii6J2R3odlyvV1GGJojy+IURddlcymvvq0fkkcocGyM0GljceanJcbhQ6HK7oVNFrwwWCLzG7PbRRjLIy4nXXZSmaHBmXS2g128lQwNAc51nJtXVal9IvEoIDRV7Zt1EUXB3UttIF7x8Ib5uKRB8I2NVp6rPVEiQbb1oWpFgJZGHtYXfeOyoYPtr2zaWSrhA+R7iyiNhaTqT7M06c92UZSe4O6Jm3KZC7XbLSjQ5gjcMju9alWTyDx0dbOi6etSqw/mOcGO8Vaiq1VopjwwH27rKx+VxcXH0K0CNrnCYl19COysSsFI2STAWnoFITRogVJ0hMIFVKJ30Te7Kwnsq4nZwDeynTXKx5twHQKcbWO0c4g9NLVQN6qQNarD6fx85y2w58PmMUuUuFXl1V5xmI8X2kZLqB6HRc8SvH33fNTGIk6uv1C3OsTr4/L7dIY/EB5fy43FxF0enZVTYiZ8EkTYnNzyF7iD+Sx893UNPspNxFfcb7aK+TM+KS7ipzHt+JpHqkNXDsm57nbkkeZSacrXO7Lm38vWcK3eKVx9lxuLS58QG/hC7I8LCT2tednJkme69yunxz3r5fSpaGfCFRlKtYaau1Yjo8MP/UV5LrlzWjUgLh4AOknDGGiV2o+Hk6yPvyCx46XrFZxDBtZSEskh8DNPRbGYSKMXlv11VgyDTb2WvGMebE3CzP+J9D1VzMCwDxuJWosPQgeyCHAbNPstYztRjhhZ8LWq4AKtlE+KOj6K73REcqi6Fh3H5puc4bNseqhnffX5WgfKG2UfNPlNA0ahpkIvT3FKZdlb4vyCCvlu6V80wH9W/mmXxuHidX5KNAimOLvRyokfDvookh33/zUQzKTZkCm1od94+4UETE43lemInAa5T+StDGjoAokFv8A3K9QqIgZdSD81IPzGkw5x2c0qZbY7eiCBBPl5oGa9XJ5HdHn3CNj4nNPtSgdpEn0KM4/CfZMgEbKhW6twouzbk36WpAD0US8tGrSB3QNj60O3mVMPa7TQqoTNJU6J12KCwGMbsb8layWMaVSzCN97khWtwxd0r3UGgSRk+SsblvSlWzDAbk+lqwRgDQke6imXvA+H5FQM192nzCsa0g6uJCeigg0k7OaVKnE9FElmb4sp9FMbamygMjfwj5JtAbshIhu5CBlx7FCrLm3972KfMFbH9UEyAd9fVV09l1lI807fWgCAX3qNEU87iNB+6Zc8dAUiGndv5JUWnwge6CV5txSRBrR1IB7jVBa067eiBW+vun8kmB3UkJkg/CQUs5HRBNo87T0tVgtddHXrSeTs4hBPRIuAUS8BQNO+6T7oAgXsVMAgaa+RVdgaGNw8wrW1WiBGzoQR6FLbqR6qaMvWygiHaIzjyvzKeUXrRHmEy0GqQIdzp6IsfiCYbQNaHyCQab1daBgeai6h0U6KKQV2w6FoKZiY4dR6KWm1KJ5n3XAIARUNHX6ptZW1eyQ5g3LSpF7RuaKCJNfFp6qQeK3SzX97RLI1+9eoUFlj1UHb6WmIwEURtaDj/SDiJweEEcTqll0B7DqV4wakkrs/SqVz+KZDsxgA/VcUXV9FuKT11vo1hDLxJsjhpGM4vv0XLZK6J4eyg4bWLXrvopE5uBfO/xOlduTrQSij6WyuczCxOA3c6x7LN9FWRu4g/OLIYaWz6WxZoIJgKyOLT7j+iwfRZ9cTN9Yyk+h62Zwijc97gGtFk2vn/Esa7HYx8rvhumjsF6H6UcQyQjCxmnP1d6dl5RjHSPDWglx2AUg6HBnyDEujYwu5jS2h33B+YC93wSZ8jHszuaYxWncf1VX0T4RHg8BzJGXNJqbGw7LtfU8MHFzYhG47lnhv5J5/pLNZMZIOXHJJd3RcfCB/dLyfGeJwScPlhYbL3ED0v8A8L2GL4XDimtDppgGuzAZr191zJPopgHvL3iR583KTqQx86ETnuAY0n0Xpvo7w+TDuMwa7mEUdKoL08XCcJhG/ZxRtrqVhx01SGOJ+laluyx336ak1VxGXO3IXtcWg6ZaP/hYiM+GOvib1UZpC14IBBGl7ogJ5pBO+y8lu3UpM1Z572VLCtPPkjGgeNR0PZVvIikpwoA0dFOQu5oyEDq0jqUE5w7Rj/HGQS0noeyqB8FuNs++39wrpWkuLHkNc8B7Cep6hUvflOZoG1kHqOqUXh7WQNewhwugSqg2mi6zVseqjCwvwj4z+LupROzBweDmaCy/ZQWNDTHTb1HzVLjWV1feUm2xg03BJROW5mlh8IH7IVWAM1OdW5tbIZWAaENr81zQc+d2pvZWMY6wSaTrnYvNx1Xcp72Oc3xdzus8kedpDiGluxCpEjgxhzC97OyvGaRpflIAOprquc8uW/VYpGkS0Q6zva0NFxHV2gAI7BV44FjWyjQHw+6nG/meF1DzXp472a5dc+3JbiCNwpidp8vVY7TBK9Xg15t4e07EJ3qsFqQkcNnFZ8V8m0J2sgxDuuqsGIHUKeNXYWMkyxgd1mGIaxuUkjzWmSPnEOvToqZMOGtzHWzVLLpPRtxTPx/NSOKa3XMHKkxNA1FD2UcsX/lTxbny9T6raJwW2KKtbJfRc0RRnZw+asbCfuvN+RUxufN3/boBwKLCwZJW/wDcd80w6Yf9z8lMan5HTdmCJnZYABqXELEJZq+6UOme6s4ArakxO/lvcyp4yYMwzu7tlxF3sNkc92cAhorUWtH1bCybxRn0FLvxMjyd9e3mlNuy9A7huD3MXyJXHx0TIcS5kbS1ulArVSXVnDSW42PLvZ/RejbzK1yrzfD6GMiLtgV6MBh1A/NIz2sGf8I9ipWVWb+6QPVO5B+E+6rCWV++f8kfa/6SqwHOd1HmHKwRuA0kcEEtPvaFJ7QRoLPrSA0HR5Dj5hPls7V6KivI/wDC4ejlOMEO1a73Ug1rTdn5oc5h0LvzQSIvr+ajy29iPdVVZ8Nn0cnbwdc9egKItseygS4HRrf0Q1oOtub6lSEZ/GfkEU2nTUaocWnTNR9VJorc2oyAVoPytEIOynQucFLmjqD7hUUOoHu0hTY+jQLfmgtDgbDSAUvtB1afZO0V1QLO/wDCPmpEB27R8lWXEHVjlAud0J+SC3ltP3QgOY3SwPdUh8g3ZavY1xGo1RTBb3BSzj8J+Stbh827QrGwsYdtfIKaMwa1x+GvOlpjw/UlXB0YFWLUh3vRTRER5R4QCfVPM78HyKRkc3dl+htL6wzqCFFWB16UQfNAbf3ihjmvFg7qVDYhBXkAIoD2Vl6pEAHVHVAFoJuh8ksjfMehQZGtNE0fNPMHbG/RAicrdiUuY3qCPUIykbFw90ZT+L5hACRrtBqeyQIzfDR9FO/9NnyUSM2niagZdQUTLXR3yTAIOpJHmm5jXb/rSKi2Vp736KWYFJrA09fcqegQRsV1VZIH3nA+at9lW4sLqL6I6XSCLcrnVofZWU0HQfJAoDQ35pFwBo6IGQD0SLSDoB86Rnb+IJc1gNWgZJ/DaYAAUTT6IOiOWb0KCZB7pFpPkhrSNS7VT9Cgqyu+6781JpIPjcpOygWQPkgPadAbQMgEURarMbb0BHurN1Fz8p1QABHUn1TJA/8ACGnMLpBIbua9UCMjRpmoqJdY+JvzpTJbWpFKORp2NDyQRa3NudfYqwRjrqUsjhVO/JOyNyD7IERXmo5q3aVOx3Szt7oIeBx039EyNd/yU9DskR2UCuvvD3Rbh0+RSLXd1VM98bCd0HjfpBJzeLzkdCG/ILZxHAMw/wBHMM6hzM4c4+o/8LNjeH4iTHSv0LXOLsx0C6/FXMxXAyyNtyMy2BvotNPKNikkByMLq3oWvf8ADWNw/D4IwNmC/Veb+jmJGDdihMKY9gFkbG10mcTiNiN5d5NtW+2W3jMX1nhszMpzAZm+o1XluC4lmE4gJJTTMrgT7L1OGixGKaCxkjmE0SAaXnPpPgYeH8TdDCbBGYtA0b5JIObi8U7FYmSZ+7yuzwSGPDwHEPZcrvhsbBZuG8ExEzW4iWJ/I3BA3XYygNoCh2UqvVcKfnwcTtiWgrbR7rJwpuXAxf7QtlLmIlIpkKBUUOAPRecxgD8RIJKDmncaLvTPfG0uDcwXmMRKZJXvdYzG1z79xYzTgGyMvbzVMTnseHVWlf8AlDg11gmx3G4VIkDXOFkgDQrliVsmkdLHbgO2hTjMeTV1itQRSqhIPXMx+hPmjl5TlJAJPVRFk7bDQfFRthvSlU8h2VzCCQSMh6jqESSGNxbIHADr2SNNdbdtDqOiC5jAzEvo6Fudo8lF+bKX7eL50kyPm4hoYbA1o7j+yoTS5XkF1UDp8lP2JF5Lgxtnw6dzqqnElr73UbJe83QDDS1xNfiMO8SEZwaBA1P8qoyZ2xkkgloPzPZSb43CR0lDq07HyRJhnjlNlifkd/lvaQWlQyRl4o/ZM28ytC8ykgiRoDQN7/vsrcPKZYpoo36FuaqPQrM68RUbASTrQSwz8soIbkcDlLTuPVTGo0GSM4YsLnEVRsbH0WduI5EgOxbo4X0VjI/E4sBFEh17Wh2DlfKA5ooDex+acc+JXGtFqOqYafNe/WMO07UmQPdsx3urmYJ53NIsjN0SB1FmguizBMHxElWiCFo+Ae6isomjIADwq8UeYGtYQQNbtbXQwHeNp9lJsUDdmhvssTlq965QhPVx9k8jG7i/VdQwsOz2+lJHCBw+FpW2HLztGzVW6T/Quo7BD/2vkVUcDroxwPmmLrAJD/qHumJHD7xWw8Pf5fNR+oSVdKZDajhre1znk0FcIg7xdlEOGHbkeCPOtEOnY5pEbwSRS5WXXWX0hFK9l5T1tXtnk8vkqGQyVvXqr2Qv0+ErtHGrBiJOtLFjMO7EzF7TWmy3hrB8VWpiKE/hVTcc7A4OVk7HvoAG12DZ/wDNIYxrfhAUsrTuAoW6GNJ3se9qeTu6x2pRETO1JiMDYu+aqJGNn4fkgOAGzwPRTGgQHUgrJi617ilJsbHbfkVO7RaIGsA6lOgNxaYITvRBDmMGl5fZRB10m+dJkydmkJEuG8YPuqGWlw+JrvUJiNta17aJAZxtk9KRy3D7xPkgZDWalzh7p85h2cFA31Y4ehUO+rh6tQWANO0h/wCSC14+B1+qGMaRtfmRSsa3oFAmZ68VeqmEwx3XbzVrI2blzfmgpo9BaAx51MbltY1laJvyVRNfkpqs7I2Ci4H5LQ1jW/dUKjAsPI91DM95yskI9UF5cxh1/RVvxLGjw+I9go8qQG3HN5WrgW5RmbXlSioNBmBzOAB6NCsjjyCgSVEFoNte1t+QUg5/4mn8kEzVagqOZhTa4knMB7FDnMHxOryQIBoNhovySMrfMeuikHsPwuCdA9Qgqztf9780VRBAN+qscwdQCk45G/CaHYIEL7EBFho6BQLi9ujT7qGUirDr9igvzD3URmus3zaoh7q/lqOYGmnkeyC0kBIpAtd8JBQ5oI3IrzQBcG72UjI3qa9RSWQH4Xn8kwHA0XAj0QHNYTob9NUwQdkVXl5pOaSNHV6BBK/NB1FbqvI8ffv1CmM+bxZa8kUsjT9wBSIJGiTn5eh9gol7X+deSALXDQ5SfRDWmqLQB0pDmAt0OX0KQbI3Vr83kQgsawdqToBV55RvHoimPOoNn1CCzySujt+SA1tAAH5phoHUn1KBg2EaI2RQQLZJws/DabnNBouA9VESM2zfNABgOwI91INob36qXTRQ5ncEeyIeQEatHyUcrGnYJGRnWwpcxlVaKba3br6FBNH4CUZiPumlMG0EBlfu35hGRg2aFJLM3uECyN3AAKNR5qYpFIIWOx+SGuY14JY146tcLQ62n4hXmmHA9R7FQUYiDBTuN4cN8g4hKHhmEp3LkdET+LxD5rQaJUCzXoPZFZcRweSUWMRC71O6xDgwjrM1jb6tK6/jA0AKLdWwv1TR0OCzwYfCswucCSzQOmZZuO/R7C4kHGSZnPYboGr12We7+NgNbeS0y4+WWB0LzbSKNhXyTCh4k3CxeDDuBAoAVQWDMHW7JlJN0ouwzADRf/yKqdh2Hdz/AJqar0ODeOSweS0Fyz4Fobhox2aFcdFkBclmSBtSDe6goncQw1V9j1XFm4XiZZCI2W07nYBejDR2FqQTDXlz9H5Q0GR7I29mWT7lXO4ThYog8vdV1myj+q9C4tHxGly+IStjJMRAcRVctS8wcvGYXDYaCspcXCw5u/uOiwNcc2ct+0aAReoIVuInc6VxxbnNA3y7309Fh548IZ4q+9vfkVy6RPESmRzpHMbXVo7eSpactC7Y7YnorH1pWh3y+ShASA5hOdp2BHRcxKOYtZqBmB3rVUzayhx3IUyI2PksGzVqAOZtdQaQRzHKa66FSnxcgYAzw5tS7sqedle5ta1Y9VLGBrMgeaAaBQ6lbn2NmDxjpWuj0zneN3wyfwUnYX7EPiNVvA/QtPl3WLCQtcXSPfkA2H3nHyC1CcvcC85ZmfCQfyJ7rVal37LCy8mVr5I9R4tDse66GKhjxUZxLWct56nZ6w4jECRoL6a7q4aF3qusZ3Owcb8oa1jdgOgCmabIqwkbHxZqsOpxv+/JWsDTgxI8BnMGze1qUBZNG2mgtA1A0pJrHNe1ucFrdBpsF0nLN6mOEzBxt3sq5kTG7NARkJO5Umgj767KMzRupNIOxUqvqCiiOyIYaFFxYN6TLiOhPoo80feB+SABi3FJ27plIUTJGfuj5IHLPRUMZv8A2x7KxrnfhpAe0CggyH8P5oqxGir5lfcKYlHVrvkiAxtJukcodCfmpg2NEEGtEFdEaZLHqo0y9YqPopnmDo1LM8fc+RREKjcfg/JTbG0bNA9kw5x+5Xqipew+aoTg1v3b9lEmLq2vZT+0G7L9CpCzuwhEVgMGrC0eqmM52yn3UwxvZBFII2/q2vdSBKi7P92kASXrSCfSlHK0+SmKQWB33iPRADTZJz2j4tPRRyFuz3FLmHYtKBgRHZxHunlrZ7vdQJH+pvshmp+MkeiC5lgam0n5N3C0xSdIKri7uCk0s3z35EqwRl3S02xNrxMI9Qgjbj8DM3urI2Pd8TC33V8ToWChp7K0PY4UCCpoqZED1tXCNrRoFFzWdvySAffhdQ7ILgBWyRA6jTzUDzgNC0qIDyfGL91FD3RjZtnyCRc93VrR2pWMaxuwoqRcOyCDAxuraBUy9jQC6tVU9rC66cPRAIFAPcPUIL2ytcNHNUrO4pUspztXtcO1aqWSO/hFoJkjq1U5srrpo7W0hW6nqmLO6CrneTD6OVjTnB8Ne6Mo1zAEJBjGm2gAoGY2feaPkoXGx21EKDyS6gwO90mmrzMcgsdKC22g+o1UW6mi51+im1wrTbzUqs+SCOV346QWONW75BSqkr0tAgCNA8n1Cbcw3oj0VT3Nd8WYfMKQjOUFr3ILRQB6KJjvZzgoESXee/ZTJ67IDlsr4QT3pQMOttc4ehVg1JT90EWteK8Q9wlnDSQ8tB9VIFJzgCAWk+gQM+MaOr0TaCDq6x6Kovi6tr1FJtdHdtd+aKsKKG36KLnULAJSEo6gj2QTygILR6KsEHaUj1pWBsg+80+yALg3f8gjmM/EB6oF65gPYoy30QMGxYKHPy1f5JBjAR4RfelMoIcxvVw+akCCf4SPerVVMa7NTmlBdXRQyNv4QVNoobp9EQgMoobKSgSAQCQFK/NAnkAaj8lXzP8AafyVhOuihzNaLSB6IJgg1WqarLXGi0gJjmgdCip6KPLb0J+abXE7gD3UqRFfLIGhBPmExmA1b8ip0FGtNz81FMP1rKR7IcAdwoh5G7SjM1x+8CgiWZT4LASY4g+I/krCw9HFRp4P3SEEg5p2KDSQa7v8wnmb1ItRVbst/CfZQOUjTMPVaKvZRI1QZybVZALtDS0vBFlZ3FpPxgKDu4TSBnorazFZ8P8A5bNb0WtgAG+qCIYG7bpkUnQvRyDaCOakjKBuk/QLFiZ2UQ4OFdQNU0aMRiYYmF7nC691w8Ti4wHPLPtD4gRpXks+OnmkaMztNhpqFy3Tua3I05nErl30uL5ZYngktLnnUg3RKhHG43O9tsjHhZ+IrI+CaV/i0J2tbWkmMtjNRxjQ9+5XGmM7cPLJJnkeIr1LnOAVrBCXnlZ3EakkgD1CznFsdIGMZne40Mx0+SvjcDpmBDqaD/fsllVXCfrWJLeXTmAg0enVMZXSPyCm7haWtc3A4iVoGaWmNI/+5YHu+r5Gk28jxAdlPtLAYRyjJ1aaPyUXS85oncwHXKAdSrcLFnZiI+koztN9kuUWYZ8dC7sUdOy1ExWXOeQXujaQNM3T2Q8wOjp07j/tG6qIcSGvOTNscl37quaERPAMjnu6ALcjK6AtMnKkLsp+F/Vdnh0rWl0ETnFjej9btctmGbMYcpcw5qdpfvS7LMmHDomuJIPjfoDrt6LpF6hyyGJ5bG0EgaNaNlFkucAyhzC7oB+iT52t8GWmnYtO6rlmMYFVRG+605soc07FSDGncJMH+ilZS6OiPKZ6I5YH3ipKD31u0lBIZRpf5qWhVOePq0hAMZ6kKi/IDuAlk/DQ9lFtHZxKsAIQVlj+4KWR97K4gHqR6KHJ7PcECax3UUp5SBuFERyDaT5ptD+rgfZBExuJ+I+xQ0Pb1cVcKHZHuggSdjagY71zOVj7rw1fmqOVL3s+qIta3LuSfVSzNCqEUnV5TyydXaeiotD29Ey8KAYO6eRp/qoiQe3oR81EvfejRXqomBqOSOhKodyHSg1OpB98H2Q2PL94lSPogjcn4Wn3TBf95te6iZWg9R7J81pFB1HzUE6tAFKLWvd8MgVzYJa3aUFRY8nR35JiKboGlao2uHxMHzVocBu1NGVkMljM0fNaWxNHS03Na7XxD0KrMetCR3uVFWOBA8DVDPI3dv5p8uRuoffsrAzNVkoM5nB3FKxjhltrbvurRAz7wB9VNrWsGg+SCrM4f9o+xTEw6tcPZWj0SLqHwn2QDCHC+nmme4UBKB913yVg1CComT8LT7qL7cPFGfYq4gIQZw2zTQ8FBZMNtfktCPVBQHlo1jdfcBPNzHU0kEdwrtK1QALQVVKNiCpAzAfCD7qafRBHxFuuh9VUY3E3ZI7Wr73VXPZ1NeqIm3TcUh2ooGlDmsP3h81IOaWlwNqqjleP+4PcJ3KPwkJCVh6hTDmHYgogaTWo18lLdVFjrsPIRll/E0+oUVaRv1S18lAczPqAB5KdEboHZ7I1H8JAlMHXqSgCb9UEA6HRBeGgk9PJU8yEneifUILCwXuQUuU8G8xUg0ACiTeupUrHoghT2n4gQnls2QPkpV5/NIn5oo67KNvv4DXqpHNfhq/VRLnjdnyKAzt0tp+Sk17SaB/JLOQNWuA9E7HZBK9U0raK1QAghnfmIpp9HILz1Y78k3RsN20KJiaNsw9CUEmvvSiD5hSB7qAAaQc59CVPOO6IlaNVG21uAFFofWkgPsgmWgiiLUBE1tlttQTKNw0+6kwuPxCkEaLfv16hTF1qbKenRCBXXZO6QWNduLVZgbejiEEspOzipatb3KiIqHxFTyoIl34muCBGw9K9Enlo8LtlEBhPhf7Wip8qtnO+aACB3R4giyN1A/ZKj5ovTZMOHdBEh48x5qOUHdo9kTSwsA5rwAdrKjHLh3uBjkYT5OQWBgA0se6kNu/qnoR0UHOG1H5KCLs3QCvVVSE1q2/dSkydNPYqlxHcivNFdjDn7Fh20WljgdAskX/p4/QLVHQGigkSkTSaaggXE+axTwO5mdri7/SdluIUS1B53Gte5xbywO9HdcXEBsbiwNA9dV7PFYSPEMIe2/PqF5riWBMEwPiy9CFi8tMwjyNz4pxBrwxtPiP8LDinTTycuGwKFMatZhY9ueiSDqSNVGMNgcZBTj90HQLjnitn9I4HA/VmvlmrmFul9B1V4wjpGtlvIGeK/JSgnbK9maMvZduF0b/hXyz80vY0U2/y7KXTMY8TiuVDCG6A2cp6arEzDSTTknM4gU6/PVa34fNMHl5A22tamiGKNxj3OrnXqtT1EZ2f9M1rrNjdpChNOGuaW6td0V5OckNy5e96rO6Ki5o+HcK88xSDZosQ+Asc6F5thAvKm/Bx4J0kmNcHPbq0DUrRHiMQyMthyA0AXEXp2WcxPkjJnOZztXWbNrcmGTVnDsSxuIsOLw4EsvotrGMjimztD3uN660ubA0xyMcwURdAdluvMx2tdSSlv9J0rjxEVE1Z62FKQsIGZttPVqyvxULZGtF03XbVXNnAic80yh4ATqbV6t5c8VCZxOgHyVoe/q1REjh/2/kpNms0QQu6jmHbIVY3XohpvpSYFnsgKCeVvZACegQVl7W7NPySEzT+L5KwysH3haXMYT4SLVDbrr+qmqSyQmw9P7Ydigt0pQIsVZCiXSjdoU2Zj8Qr3REREejynlkH3wVOrCYCCu3D43BAkj/EE5HUPhtVlw6xfkguDgdjaHGgqhKB0r2Ug9jvvII55Bs0H3TEjusZ9lbkBRWUboivnD8LgfRWgWL29VEGzv8Akr2MB3c2vVBQ5jzsSm3Dzk6O+YWwMr4dUfat2y+4U0Z2YaYb5Sro8OP+41qmZJa1ZfoUc0nR0bgikGQh2zQVb4emqgYInaubSh9XivwuI9CgtJaB5oyXsqXQuB8L3K9jabqT7qBhpCeo2pMNy+ZTPY6jyQK/JFnspVQ2r2SzXoAgWdMG9ij2RQ6gIC/ZAIKQodNUszAdSB7qizRLZLMNwdPNQE8ZPxBBKyeidFAe38TfmjNfoiIOj6h7h7pNcAdZQfLRWH+9VW5kd6hoRU6zDf5Jct3R5URGwDTT0QIqNh7vmgtaKG9pFPW9NUV3QKq6qEhLel+ysPsoSPyV4SfQKozl7XA2KPootcWm21foFOSSMjqD52kxzQdWtd7oLWmRzc1NPqpCMOb42NBUWyjLTY3AeQtTjeHaa35hFNgDW0Bp5J356KVIrytAvO0nDNVlw9CnY7AJ5R/4QV8og/EaSMYvQkehUjmGjKzf6ilmlF2wH0KAETuj3e+qk1hB8TrCiJiPiicPRTa/mXQqu4UDeNN/dV8tw2kPuFP1UXjOKzEehQH2v4mu9lEx8x5c9oBQxjmusyuI7K3ML01RSjjyWW/mVMWEA+SK121QPMBd7JBzX7G/RBHQ6jsq3RRn7gvy0RFtNUaVRYGtBt49CoteA7xOJHmg0WL3Vb5q2BPnSiIbeXl2YHYdArRbaACKoLs51e3ToVYCRs1h9Cp2Do5qYYwGw0A90QBjXN8TR6JGFh2aPZWCvRRcQAqFdqt0xZ8Ta8wovY15toIJ62mIwQPE61ANAfrbhfnSlkeNnu90wyS9JNPMKbW6amygi0SA6uBHop6p0aRSBWndpObpVkAqp0bxWRx+aCUmhqnEeSodGMxLXOafQq8veN2H2KBJ3a4eyKra9wAGdp9VZmderfdSsOGw90yfJACkyAVWXuB1YSO6QlHZwUFGM4e3FOa4vLS3algPBHi8soPqF2Oa26s35hSNIriDhWLafDIB5h1JHD8Sj+F7yB2eu4BQoX80E6ImuAZ+Jxnxl9ebQVRLjsRWWTS+tL0RN7hZ3sZq+rCVXTgP/QR+TQtUXwrJAQ7CAjalqg1asi1NFJaqBJFSKiUEVk4hh+fhyOo1WshI7UVFeUkc5gLSwEKDTh5GWRTtum66/FsCwwPkrS7IAXCMYOmTRZsblSc6N1gHI5utjVVRSsewuYddlCSASAguy9yOycbWjKGNtnQjuuVjPRkOc4NGjXb31TH2QPXoVXM97DpoWnRDJgG2/v1SMrgQ+M1RP6KF1RrUKIeMxc06dgVDmOu6o316rRq1hFG3AJveCDX5KJBefB18lFwdHG05d+pS+qmrGTOjka5rW2NSCN1bxCcYiNz42ZO7WrCbF04us6EbLbEA2Ah3se6StRzOGwA4mUTDTLWuuq2MlLXvifHR6FzfnSqMcs2JAjZTOgbsD5rbLIIozzATWjGb6rt66ntnr7AUkVp3Vbi8bMXQWabpOka3qq+bINCxWNbm+JlIIiZncKeZrr1BSMLN8oUSXN+GNUSMbT90JBsbTZACjzXDeMp8xjviYgsEjDs4KQIOxBVP2RO1K9gaBoAgFW/mdGj5q5Gm6Izh8g3Z8k+cerHBWvcQPC2yq7m/9u0EmSBx0B+SnqBsotMnWIq5pbfizD2QZy8naIlAOo+zI86XQjYwixt5qwNA2pTRjZkPxOI9lpjbG7QUVPKw9PyUqAHhFeymhctlfCkYWV8I+SZcQOiQc4jRvyKCJgZemnuptfEzw5x81H1ukhCx/wBxBYHMJoOBToHT86UGYWNrrIBPYlW7bCkFeQ1R2QGDsVJz2jc16qPOZ0c1A8g9EElrdNfIKJZzRpIfRpUeXI06SH3CAEsg3jd+qmyQv+78xSkKqs1nzUgDt1QQzG7oph99CmSQouLyPC0E/JUSzCkBzTsqc0g3iv0KfNA+KNw9kEnSUaDHH0UPsXnxNOY+SkJYyQAdfRWkUiKjhWEaGvdQOF/C4/qr9UZiRqEVW2BobRFnulyGBytG3ZMGxuiD+91AxskOrbKkWhwo7FV/V4+mh8igOQwaaj0KOSRq2R49Sjklvwyu+doAlB+Ox5hUWMBY3VxcfRF6p6UO6ZN10QIHytRLGvPiCldf+EZcx0CKrMEd6aD1U3Rsr4QaUhpoigiKWSBmnKcB6KQnjHceoVmVOhsgg2aMn4h7lWaFQLWXqAfZS+IIo63YSNk6aJtFf+VKlBVyWONuGvdBha3QOcPQqwdUhp6eqCBiI+GU156qbQQBrZ7oMjR4SdexTtpqkATaWUUmSNku1FFQaw5tCrco07oqtUgb60EDpM6JXodVTlmB+Jp9RSC0m01nImB7+hTzyDdh9haC5x02QS0NF6BIl4T0I1GiB9NEr0QAhzPMj3QReX0MoF9bRmkGhZfoVMadLRqiIc09WOCMwkB0OnQhS/vVR1vRAgJN2ubXQEJ/a3eRp91WZi12V1ADqrGyg9RXqgXMfm8TCPQqzUHRPN8lEvoeEZj2QNznNbdWeyqM0gd/l6I5zvvRuCsY7O3N080EBivxMIUmzsd0d8lIoAaDoBaCd6pa9krHSkiSD3RTc/KLdoO6jzGnZ7fmnd3olyxWoaVAwb2op69lDkt/DR8lG2xO1dV9ygkXtDvENfRQE1mg0n0U+Y09QfdGYXsgXN7hw9Qqy+yalrypTMov4XfJR50Z3/MIEXSj7zSPNZZ8VltuUZuw0WkvYbGakOjilbTg13rqoNXDnZ8CwnsuhAQ1gJXK4W4NhdED8DiF04qIynUKK0jUIpHTRK0CNpFSJSzIIEJVSnaWigomZnjLSLB6FeUxmHfFMRt2C9lQK5fF8CZo88QHMH5pY1K801zhpV+VLPLJRyD4r0aFryhzqDj6HRT5B3oDzK5VqzXNaXOkPMbYaaBbrZWh8bS02aIoDMKtahhn6ua4Bo17KieVwi16AgZv1WcZvLPzKaczLrraZf4mkZXdSCdlQwjQyPyX+aUZa2XIXW1xuxSObQ2Y86gx1jcbKTHzOzsEZcw7gjUKcUglHLJAkHUb0twbmaS6xW5zbrn33jUmqYsKBG1r/syDqSPyTyOjscxpjGhcBqFE53XK3LQ0NGqVsLoWv+0lEmX7taE91z3puRNssfLPJbrW/wCpXC4jIXyAtcbbqK3XoMZLHFg5XQtEYeaHkK1WPB8DM+Wd8wDHasd39l6f5efj53pOeL1U0bJC0ySF62CdbhvShynX8Wqsu+lINnbfzQRax43eVYHe6pcyY/eQ0S9SEF1jsl4TokHHqFKrO2igQyjyUwR0KbYmu30VggaNtSgrDCVaISVH7Rn3LCmx8rj8B+aCbYAN1aGBo2BVZbKdn0onnDcgoLXTZdAy1D6yOrCCoCSRuro0xOXacshBYMQ29z7hS5jHfeH6KGVh9fRNjWA2XD5KC0EdEZiT1QAL0AKdDsUEXAnsm1h6kAKVj/ymNeyIA0dj80bdUVXT80x7oF8kHQbfmi77FRfG14p35FA+nkkWRkfCPcKv6uB8JeFZGMjficT5oGxjWfC0J3qgGj0QW35oEDZ0Uro6AJNYGdK9E/dAr7jVFi+qH3Wgs9lTzJBvF8lRfdlF3vSz/Wct5mOCYxEfevZEW1RT3SY5rxYIITs2ihF9kA6Xt6oHnSIdWNvmllCLUXxvcbDyPIIJVZr90FpHdU5Zh98H1CeaYfda7ztUOSRjTRKgeW915yD60pB73OAdGfmpljPwj5IICN1gh7iFYTveld0wAU6H9lBWMRE7dyfMZWjx81PI0/d+arMLCdWhBMEHrakKVJwzNxY9CrGsyMABJ87QTBr/AMpEkpC/7CN7qkBX90nqkCeqmb06oql0TnOLua4HsjLMG1nv1CtOiTiCgqHOHRpVjHOcPEAD2tVmZwJHLdXdHPYN8w9QgmYWOdbm2e6RgbdjT0KbZ43feVjXNfo036FQUuhyi+a4AealFo3483qpyDPoRoq+RGenytFXAaI6UP1UGhkOhdvrqVJpa7UFAVZ2QSAir9UxuoAG1G+tfkppH+9FREkWq3tcPEwvJJ2tTewvblBrXoqntkjAIc4+VWgBI9rhnDq/2qwYiK9XV6hVGSMtHNBzeiLiO0hHuiNDZGOoNcDfS1JUh0dgjLfcKwPBPme4RTI1RRQXEHb80w69NkQEDqFAsadwFN2bp+aiQTsaVC5I3AAUmsqheihy5Bs+/UJszhxD68lBNMEHbX0T0rVVmCPU5UVOkAad1WYR0LgfVRJyaCWj2OqC4tRlpKN1t1cCfJSJ1QKkEH0RaRJHVQGoPdRdXUWnn80XogrIjvYKLmR9dD6qLwzMbDgUMDC4eInyKC1jWhtXaTmtPRJ0LDr+igYez3D3QSMTD0VLWt1y2FOnRis9+qbbO4rzUVminOGxhzHwv7ru4V/MaHLgYjDPe8ltELr8KLuRlcKIUHUCChuyZ3QQtClVpVSCJCLTSKCJ+XosPE8YyGPIAS8jcHZbrB0WTG4QYhmmjhsVFjzjSGXbcw7lWOdG9vi0obJ46B8LGuLXAbEHoViLm5QTHbvyXOx01Il7Nc5Ld9Vnllc4UB60pSPJaG3oPNKMsjBppAPUKIqOGa5rQW06+otan4Zj4jHAA17BZbW6qAjeSWHK4fiB1UYhI2Yvz206+ix1Ni+MWsEbC0hnLkHhPW+6vbU7XVGXAdjr5KIlYX5nAOvoRofko4gyRxnkgA6GmFcr79JmLHMiisvkLnfhDaWXMzE4jKxtC6oam1nxEk0xyusGt+qnw9vKmv7zarzK3zznusWuxPGBC1rnERgEHqqWUIhE15ayqrU2ifFkYhjmAFrh429/JdThUMDYi9pzh5tmbst9fH5nPWOPdFO1SJr3apskB6Fe1lMlRdzT8A0VjMrtytMUbSNDYWRhDMR5FXxYeZ1F4aB2W4MDRsgGtwmioYZo3aVMRMA0sKeYeai9z/u0fMqKRjA2PzVbrG35JF0w+6Clznj4o0QZz+A0mJmjcOCh9ZF6tKmw8w6XXmFRIYhgPxfMKYma46OB8lWYmnQgJtjDW6AD03UEida3Ua60gjXb5lSGm5PsgBR3Ug0dKTGvUfJMAnoiIlpH9E/H0tPLR2Ta7L+L2CCOd9aoEhVma96KKB6BBESX0TEjfMJ5G9kg0WgYeOhUgb6ApZGpgdAgNL2KeiRaeo90gbKB+4ReXU180jqoyRNk+K/mqJ5rSkfTbzZfVUHD0fCXBTblAy6k+aAZiGEauFqedrtnD5qHLjO7W/JBw8R+78iiLNK1ulCR0TR4q9KUDhmj4XOCmyJrR4jmJ7oE2eMig4KbXNOxb7FRMLD91vypR+rRnUA/NBdugk9KVH1YginuatAFN0PuUBt0Fo1Rfoi66Kh2fQJXpuoPc6qacvnSpyTN2kv1QaNd6FJ+yzgzeTinzpW7x/JBJ2JDSRld60m3ERuoWb9FKMmQZi0tTyjQ6X6IJgAa6I36FI/NBFdED6I27KNnbZDfi1KCQR80H0CfTZBElHuCnelUQkf70QAJPQqEmc1kIHqEcxosZmqQLTsQfQoqsc4HZhTL5fvRX6FXAUmK9UGYPBdRhI9leGiP4SATvooSvewjIzMqjLJlNxuB79lBqb1KiSdNx6aqiNsxjzNkIH+oJh81aFjkFxDXDxiz3IUeTEfI+qgJZRqYr9Cro3Z22WlvkUVIU0AdExVJAaapEWEEqHRG6iB0tS91AD0KZ9VG/RIk9vzVEqvooujad2D5J2QevySLuiCHIj3y0rD0SB06j3QD3P5IiQHVBPlXskcpaQTuq/q7PuOc30cgtv5qt5cRQsFLkvHwyu99UFso++0+oVCHOug8X5hTY1zhbzTvJSZZb4qB8lOvNRSa2up909dr/JBRXogPVZ3Zi4l0Nj5q45uhpGtalBU1sbnUYy0+lJmIA6OcPdTdK1hpxAQJWnUOHzQJrXNOshI7FSLeqZo+aVN1UBSRNdFXya+GRw90uXKBpJfqECkeAayn1pRDr2IUqnHVp9VNurfG0AopBzuqi6/NW6dFAi0FTi6wCLHmqnhwP+Y4equJcCQRp3VLjmPhkAHUWoIte/7kjXe66XCy+3B9ey58bQzRpGX1W7h5qUhB2GnRBUGucXZQPPVWFQI6+SiAQNTan0USoEhFotAknBPZM6hBzeJQc7DubV9QV518bi3wtsDzXrMTG90RETqd5rzMkUkM7mPGu+yz03yx5Kd4meLooagOtprrfVb82gvdQkOYWG691htjb43GvB2AUmxZX6PJHXPspkgaka9UEWKbQQ0NmET3FpvQ+yIJS5zmllk+xSGDdM4W035FasLwrEOHwEtvd2inhL7YtrGYXnbXWtFXLh5RhwxgNudqfJelg4Qco5r78gtsWAgi2YCfPVanFZeYw2BfLHlJkMjNWnJuu5gcLKzCMjdHlyjQHddIMaBoKT22XXnjGXm24Zg3AKlyGdWBSD76apPDnDR1H0W1QEbA6w1WivZZjDLdh6iec3S3INlXsUsrujllGJlbvRA6EJDHakZAfRMRoJeBp+iYzV4hqqvrTSLo32VZxDnbaeiDSdPIozsG5WS3uNkpgHfdBofJH2B9kufptoq+U8j4DXdTZhXVr+aqJfWB0YgS391Wsw7K8R19FY1jWnw0oINAI10UwL6qWvYFRB1IyklQPL5IFC71S06pgdnIGK7p1roUWepBSs3tqgdHegVFxH4dk9DvdpigEGc4iIHdxPkmMTGSPGR6hWlocdcpUHQRn7g9lRMyxnZ7fmpDxbAH0KzuwsZ2BHuoDDAOFPcAg1E10KgXEHR1BTbYbTXH3KC0u7IIZ3nXwkID3H7ljyKUkXMFG68iqHYUfdc4HzQarGl2Cn130WUQzAeGX807xQ6tcPZBoLQTpSYaVXEZHfG0D9VP5hESI8yi/NVycwjwOr1VX/UA7tKo0OeBoXNHqlYI0r5rI4PJOaOz3BULDXeNrgg1vmDDXiKBiY8u5vzU4ntezwAgDuEZGnfKfUIBhzjMKIT9vkmBQoNFBBH+khAvmE2k0evqi+yLd5IFR8lIa7tTbtqAlpm2r0QOq01Crkz6CNwHqrCfVIVugoDsQOjSr48zm28AHsEt+gTG+yB3XcJhzR6qLnG+qGm+qBlwPUWmdSNiokWaoI6bIHs5K7O6A2inl6oI8qJxrKEHDR5hQ/NTqugTs62EUajSvkgkhAtF1pZQFII6pg1pYPqgnTooFaYs+SKvujWtCUUz+SRpFoNeVoDUDYp7p1YApImtNQgK+aVJk9bS31pA/NRIF2pAeSVadQgNfUJ9FE77qXRAi0JNZR/qpgE+SPh3VRXJTWl1EnsFUJ2Aah7fULSaKiS0GiR80FJnYWkZ9D5FRDW/dlof7loLGblt+yRhiI1aEEYg5pNuLgrM2uoRGwMZTdlPbpagjmHTQp3fdBFm0so8kEj56KOZqKSyUb/ZFMtY/eioHDxn7qrLZg40GkKJkfHo5o9igsEDehI90xCQ62yO9FV9YcRWRw9FJk5c4DY+YQXnS1WfGC0GkPDnCv0VRic06PcFBYIa2e75phjhduLlDJLQqS/ZL7YdAUFwbpoaUXnLrYSY9+U2KKiXg6OaVFJzj5LG4CR5Yxoa4a3ehWt0jPMKieQmgGgtOhsbIJ8lpGrdfJX4FojxIrNqssLmMGTNmP5rRhXn6ywba1ug7zbrzUiHEbtHsoMdfoplZCp3cH8kItIoAqKaLKBI6IvunaBOaSPDuvM8UhdBjMzxbX6jqQvSkvF5a20teZ4i2dmJcZsji7XTVL9NcqM9UXt06KRAPfXoENbJIA3KDfQWung+FvNOnOUdhuuc5rpepHNhwhkkrKT5Ut0HBSXXIQB2C7MUDIhTGgKwrpOXO9MsGDihHhYPVaAK6JoW5GSuuiV2goAVQEqDyB1pTKzz4lkQ8W/ZUeaGIeOoUhiXX0WMTM9FIPaeoKuDX9ZdrsFU+Z56qsOak42gRdathiz7EKoN8lfDG4nqFBfHhh1sq1sDGH4fmkMoGr6KkcQ1mgfaCYYzowBMNaD29lQcWOgVZxbjoAoN2g2cjPpq4V6rnGV7jq5Rsqo3umaT0S+sxjdqwZ9dj8ky4Jg2HFQjdxB9FFs8bnWHkeoWVsXMdta0NwoaLDdfVQaeY0/fB902knZmizxwMGr2m1paR0dRQMoQXO/ECjMa1aoHqNiEnZq2B9FAu9QU2/CdaPmgNa1YVEuANahSJIGhsqNyu0NV2VEgexKdXvRRrWrUAtHSvdAA2dBsmC3sQq5JWM+9X6obMxw+Me6CzQnchM1+JRa/NtlKkCNdEEaJ22RXkmR20WeSOYnwPAHYINIrraQA6OIHmswGKafizJ82cHxRgj0VRp176IryWb60W7xUro5Ob91zfNA6HUIyDqSmR/qTzad0ABlGhR8kgbOrUzR6UgL1+FBroSiggaDfVAAjqT7p3Z0pLyNfNAaAKQOvJG3dIho7p1po5ANcOpSc4N1JbR7oAcRoW+6rfCHuGYX6FBaXMeNCB6Kg4YEk5nDzSdhW3YzD3S5Th8L3BUSED2g5ZXIyTt2eD6pAT9JLHmrYnP8A+5RPYKCDDiA4AtafNaNN6UbB6KQquyoK+SRPYqVit1EGuoPqoK3ulzeECkhLKPijv0V3sFEvyNJI+SCD4jK0PLi3yCrEUl22Rwruj64NqcFMYmPTxV30RVkQc1pzuzEqXyUedH+NpUswNVR9CoGBeoCZ8rQNNkXruiqZBMX+BwroFEnEtPwtctBJ3FJm9NLUCjLjGC5tHsFIajWwga/dQNDugVaGigEJg0g7XpQQIn2SJAHxFAcOgSNVepVEJCS0ctwDvMKtzsQwW7KR5lX1m1Dj6FRkYHUH0R0s0gqZiZdjHm/2puxrWf5jXt9rT+rRk7OHoUOwpB8MjqRFsUzJgchPuFF0DJCSRqfNViCVnwyfMK2LmUeYR5UqI/Vmj4XuHujlSDaRx8irh6IOiCkCdnVpHotA22UR6ql7pw45QC1BfaRPZUCaUfFH8ldn8IJsWoJDUdEXoo80d/yRnadiEVL1UXxRvPiFpj5p7eigqOHZ0seiicOfuyOCutPfXogoEco2kv1CsIdXRWbBJBXXkgkt716qy1XJl2cQB6qCBJskILh5Ipuwdp6p8sm9bCKplbn0Dq9FQ6GStHg+61GHsVXIx4BIFnsgoayZp2B+SnDNKyZpezS96VZY5wDiSwjurLOh3Hqg9DCbaFcFkwj80bT5LSNlkMpWglRJKBoUbTCANpFSKg5waBfXQIA2ubi8G/FYoUKaBRJXSaRIPCrGsAVwZsLgosMPCLd3K0bKRtIhVCSKewStVS1tCR0QCgCEWi+yLVEXm270udi8O8B0jfGR0PVdArJiZnAOaCAB94qo/9k=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2589212" y="1598613"/>
            <a:ext cx="3773488" cy="426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93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/>
              <a:t>Richard Language College</a:t>
            </a:r>
            <a:endParaRPr lang="cs-CZ" sz="4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64115" y="2397324"/>
            <a:ext cx="3350986" cy="3234928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2397324"/>
            <a:ext cx="4476751" cy="3234928"/>
          </a:xfrm>
        </p:spPr>
      </p:pic>
    </p:spTree>
    <p:extLst>
      <p:ext uri="{BB962C8B-B14F-4D97-AF65-F5344CB8AC3E}">
        <p14:creationId xmlns:p14="http://schemas.microsoft.com/office/powerpoint/2010/main" val="362774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CLIL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 </a:t>
            </a:r>
            <a:r>
              <a:rPr lang="cs-CZ" sz="2800" b="1" dirty="0"/>
              <a:t>	</a:t>
            </a:r>
            <a:r>
              <a:rPr lang="cs-CZ" sz="2800" dirty="0"/>
              <a:t>přístup ve vzdělání, v rámci kterého je vyučován obsah nejazykového 	předmětu a současně jsou rozvíjeny kompetence v cizím jazyce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obsah nejazykového předmětu X výuka jazyka</a:t>
            </a:r>
          </a:p>
          <a:p>
            <a:pPr marL="0" indent="0">
              <a:buNone/>
            </a:pPr>
            <a:r>
              <a:rPr lang="cs-CZ" sz="2800" dirty="0"/>
              <a:t>    				</a:t>
            </a:r>
          </a:p>
        </p:txBody>
      </p:sp>
    </p:spTree>
    <p:extLst>
      <p:ext uri="{BB962C8B-B14F-4D97-AF65-F5344CB8AC3E}">
        <p14:creationId xmlns:p14="http://schemas.microsoft.com/office/powerpoint/2010/main" val="318342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493486"/>
            <a:ext cx="8915399" cy="1190171"/>
          </a:xfrm>
        </p:spPr>
        <p:txBody>
          <a:bodyPr>
            <a:normAutofit/>
          </a:bodyPr>
          <a:lstStyle/>
          <a:p>
            <a:r>
              <a:rPr lang="cs-CZ" sz="4000" b="1" dirty="0"/>
              <a:t>Průřezová témata (4 </a:t>
            </a:r>
            <a:r>
              <a:rPr lang="cs-CZ" sz="4000" b="1" dirty="0" err="1"/>
              <a:t>Cs</a:t>
            </a:r>
            <a:r>
              <a:rPr lang="cs-CZ" sz="4000" b="1" dirty="0"/>
              <a:t>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89212" y="2002971"/>
            <a:ext cx="8915399" cy="390693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cs-CZ" sz="2800" dirty="0"/>
              <a:t>Obsah (</a:t>
            </a:r>
            <a:r>
              <a:rPr lang="cs-CZ" sz="2800" dirty="0" err="1"/>
              <a:t>Content</a:t>
            </a:r>
            <a:r>
              <a:rPr lang="cs-CZ" sz="2800" dirty="0"/>
              <a:t>)</a:t>
            </a:r>
          </a:p>
          <a:p>
            <a:pPr marL="342900" indent="-342900">
              <a:buAutoNum type="arabicPeriod"/>
            </a:pPr>
            <a:r>
              <a:rPr lang="cs-CZ" sz="2800" dirty="0"/>
              <a:t>Komunikace (</a:t>
            </a:r>
            <a:r>
              <a:rPr lang="cs-CZ" sz="2800" dirty="0" err="1"/>
              <a:t>Communication</a:t>
            </a:r>
            <a:r>
              <a:rPr lang="cs-CZ" sz="2800" dirty="0"/>
              <a:t>)</a:t>
            </a:r>
          </a:p>
          <a:p>
            <a:pPr marL="342900" indent="-342900">
              <a:buAutoNum type="arabicPeriod"/>
            </a:pPr>
            <a:r>
              <a:rPr lang="cs-CZ" sz="2800" dirty="0"/>
              <a:t>Kognitivní/poznávací procesy (</a:t>
            </a:r>
            <a:r>
              <a:rPr lang="cs-CZ" sz="2800" dirty="0" err="1"/>
              <a:t>Cognition</a:t>
            </a:r>
            <a:r>
              <a:rPr lang="cs-CZ" sz="2800" dirty="0"/>
              <a:t>)</a:t>
            </a:r>
          </a:p>
          <a:p>
            <a:pPr marL="342900" indent="-342900">
              <a:buAutoNum type="arabicPeriod"/>
            </a:pPr>
            <a:r>
              <a:rPr lang="cs-CZ" sz="2800" dirty="0"/>
              <a:t>Kultura (</a:t>
            </a:r>
            <a:r>
              <a:rPr lang="cs-CZ" sz="2800" dirty="0" err="1"/>
              <a:t>Culture</a:t>
            </a:r>
            <a:r>
              <a:rPr lang="cs-CZ" sz="2800" dirty="0"/>
              <a:t>)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639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89212" y="2960914"/>
            <a:ext cx="8915399" cy="294899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cs-CZ" sz="2800" dirty="0"/>
              <a:t>Nejdůležitější součást výuky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Dodržovat ŠVP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Nemůžeme něco vynechat kvůli neznalosti jazyka</a:t>
            </a:r>
          </a:p>
        </p:txBody>
      </p:sp>
    </p:spTree>
    <p:extLst>
      <p:ext uri="{BB962C8B-B14F-4D97-AF65-F5344CB8AC3E}">
        <p14:creationId xmlns:p14="http://schemas.microsoft.com/office/powerpoint/2010/main" val="61466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Komunikace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17737" y="3207657"/>
            <a:ext cx="8915399" cy="288799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sz="2400" dirty="0"/>
              <a:t>Obecná slovní zásoba x  specifická slovní zásoba pro daný předmět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Jazyk musí být přizpůsoben možnostem žáků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Učitel není hlavní zdroj informací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Používáme podobné techniky jako ve výuce cizích jazyků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Skupinová práce, práce ve dvojicích, obrázky,  ukázka, samostatné studium</a:t>
            </a:r>
          </a:p>
          <a:p>
            <a:pPr marL="285750" indent="-28575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8652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Kognitivní procesy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8000" b="1" dirty="0"/>
              <a:t>Myšlenkové procesy nižší úrovně </a:t>
            </a:r>
            <a:r>
              <a:rPr lang="cs-CZ" sz="8000" dirty="0"/>
              <a:t>(</a:t>
            </a:r>
            <a:r>
              <a:rPr lang="cs-CZ" sz="8000" dirty="0" err="1"/>
              <a:t>higher</a:t>
            </a:r>
            <a:r>
              <a:rPr lang="cs-CZ" sz="8000" dirty="0"/>
              <a:t> </a:t>
            </a:r>
            <a:r>
              <a:rPr lang="cs-CZ" sz="8000" dirty="0" err="1"/>
              <a:t>order</a:t>
            </a:r>
            <a:r>
              <a:rPr lang="cs-CZ" sz="8000" dirty="0"/>
              <a:t> </a:t>
            </a:r>
            <a:r>
              <a:rPr lang="cs-CZ" sz="8000" dirty="0" err="1"/>
              <a:t>thinking</a:t>
            </a:r>
            <a:r>
              <a:rPr lang="cs-CZ" sz="8000" dirty="0"/>
              <a:t> </a:t>
            </a:r>
            <a:r>
              <a:rPr lang="cs-CZ" sz="8000" dirty="0" err="1"/>
              <a:t>skills</a:t>
            </a:r>
            <a:r>
              <a:rPr lang="cs-CZ" sz="8000" dirty="0"/>
              <a:t>)</a:t>
            </a:r>
          </a:p>
          <a:p>
            <a:pPr marL="0" indent="0">
              <a:buNone/>
            </a:pPr>
            <a:r>
              <a:rPr lang="cs-CZ" sz="8000" dirty="0"/>
              <a:t>	Učení se zpaměti, srovnávání, seřazování, přiřazování</a:t>
            </a:r>
          </a:p>
          <a:p>
            <a:pPr marL="0" indent="0">
              <a:buNone/>
            </a:pPr>
            <a:r>
              <a:rPr lang="cs-CZ" sz="8000" dirty="0"/>
              <a:t>	Kde? Kdy? Kdo?</a:t>
            </a:r>
          </a:p>
          <a:p>
            <a:r>
              <a:rPr lang="cs-CZ" sz="8000" b="1" dirty="0"/>
              <a:t>Myšlenkové procesy vyšší úrovně </a:t>
            </a:r>
            <a:r>
              <a:rPr lang="cs-CZ" sz="8000" dirty="0"/>
              <a:t>(</a:t>
            </a:r>
            <a:r>
              <a:rPr lang="cs-CZ" sz="8000" dirty="0" err="1"/>
              <a:t>lower</a:t>
            </a:r>
            <a:r>
              <a:rPr lang="cs-CZ" sz="8000" dirty="0"/>
              <a:t> </a:t>
            </a:r>
            <a:r>
              <a:rPr lang="cs-CZ" sz="8000" dirty="0" err="1"/>
              <a:t>order</a:t>
            </a:r>
            <a:r>
              <a:rPr lang="cs-CZ" sz="8000" dirty="0"/>
              <a:t> </a:t>
            </a:r>
            <a:r>
              <a:rPr lang="cs-CZ" sz="8000" dirty="0" err="1"/>
              <a:t>thinking</a:t>
            </a:r>
            <a:r>
              <a:rPr lang="cs-CZ" sz="8000" dirty="0"/>
              <a:t> </a:t>
            </a:r>
            <a:r>
              <a:rPr lang="cs-CZ" sz="8000" dirty="0" err="1"/>
              <a:t>skills</a:t>
            </a:r>
            <a:r>
              <a:rPr lang="cs-CZ" sz="8000" dirty="0"/>
              <a:t>)</a:t>
            </a:r>
          </a:p>
          <a:p>
            <a:pPr marL="0" indent="0">
              <a:buNone/>
            </a:pPr>
            <a:r>
              <a:rPr lang="cs-CZ" sz="8000" b="1" dirty="0"/>
              <a:t>	</a:t>
            </a:r>
            <a:r>
              <a:rPr lang="cs-CZ" sz="8000" dirty="0"/>
              <a:t>analýza, hodnocení, vyjadřování názoru, řešení problémů</a:t>
            </a:r>
          </a:p>
          <a:p>
            <a:pPr marL="0" indent="0">
              <a:buNone/>
            </a:pPr>
            <a:r>
              <a:rPr lang="cs-CZ" sz="8000" dirty="0"/>
              <a:t>	Proč? </a:t>
            </a:r>
          </a:p>
          <a:p>
            <a:pPr marL="0" indent="0">
              <a:buNone/>
            </a:pPr>
            <a:r>
              <a:rPr lang="cs-CZ" sz="8000" dirty="0"/>
              <a:t>	V cizím jazyce náročné.</a:t>
            </a:r>
          </a:p>
          <a:p>
            <a:pPr marL="0" indent="0">
              <a:buNone/>
            </a:pPr>
            <a:r>
              <a:rPr lang="cs-CZ" sz="8000" dirty="0"/>
              <a:t>  </a:t>
            </a:r>
          </a:p>
          <a:p>
            <a:pPr lvl="1">
              <a:buFontTx/>
              <a:buChar char="-"/>
            </a:pPr>
            <a:r>
              <a:rPr lang="cs-CZ" sz="8000" dirty="0"/>
              <a:t>Zařazujeme oba úkoly vyžadující oba typy myšlenkových procesů</a:t>
            </a:r>
          </a:p>
          <a:p>
            <a:pPr lvl="1">
              <a:buFontTx/>
              <a:buChar char="-"/>
            </a:pPr>
            <a:r>
              <a:rPr lang="cs-CZ" sz="8000" dirty="0"/>
              <a:t>Řadíme od nejjednodušších po složitější</a:t>
            </a:r>
          </a:p>
          <a:p>
            <a:pPr lvl="1">
              <a:buFontTx/>
              <a:buChar char="-"/>
            </a:pPr>
            <a:endParaRPr lang="cs-CZ" sz="8000" dirty="0"/>
          </a:p>
          <a:p>
            <a:pPr marL="0" indent="0">
              <a:buNone/>
            </a:pPr>
            <a:r>
              <a:rPr lang="cs-CZ" sz="8000" dirty="0"/>
              <a:t>		</a:t>
            </a:r>
          </a:p>
          <a:p>
            <a:pPr marL="0" indent="0">
              <a:buNone/>
            </a:pPr>
            <a:r>
              <a:rPr lang="cs-CZ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382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Sociální interakce mezi žáky</a:t>
            </a:r>
          </a:p>
          <a:p>
            <a:r>
              <a:rPr lang="cs-CZ" sz="2800" dirty="0"/>
              <a:t>Spolupráce, týmová práce</a:t>
            </a:r>
          </a:p>
          <a:p>
            <a:r>
              <a:rPr lang="cs-CZ" sz="2800" dirty="0"/>
              <a:t>Porozuměním kulturám jiných zemí (v jiných zemích fotbal hrají dívky)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5094343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6726</TotalTime>
  <Words>216</Words>
  <Application>Microsoft Office PowerPoint</Application>
  <PresentationFormat>Širokoúhlá obrazovka</PresentationFormat>
  <Paragraphs>58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Stébla</vt:lpstr>
      <vt:lpstr>Tento projekt je realizován za finanční podpory programu Erasmus+ Evropské unie.</vt:lpstr>
      <vt:lpstr>Bournemouth</vt:lpstr>
      <vt:lpstr>Richard Language College</vt:lpstr>
      <vt:lpstr>CLIL</vt:lpstr>
      <vt:lpstr>Průřezová témata (4 Cs)</vt:lpstr>
      <vt:lpstr>Obsah</vt:lpstr>
      <vt:lpstr>Komunikace</vt:lpstr>
      <vt:lpstr>Kognitivní procesy</vt:lpstr>
      <vt:lpstr>Kultura</vt:lpstr>
      <vt:lpstr>Jazykové dovednosti</vt:lpstr>
      <vt:lpstr>Tipy a rady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Šárka Čecháčková, Mgr.</dc:creator>
  <cp:lastModifiedBy>Ludmila Fridrichová, Mgr.</cp:lastModifiedBy>
  <cp:revision>48</cp:revision>
  <dcterms:created xsi:type="dcterms:W3CDTF">2019-05-19T21:25:06Z</dcterms:created>
  <dcterms:modified xsi:type="dcterms:W3CDTF">2019-11-11T18:32:22Z</dcterms:modified>
</cp:coreProperties>
</file>